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60" r:id="rId3"/>
    <p:sldId id="257" r:id="rId4"/>
    <p:sldId id="258" r:id="rId5"/>
    <p:sldId id="259" r:id="rId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7091CB-A5FE-4837-858F-8654EEC52A96}" v="783" dt="2025-11-29T14:18:25.7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392" autoAdjust="0"/>
  </p:normalViewPr>
  <p:slideViewPr>
    <p:cSldViewPr snapToGrid="0">
      <p:cViewPr>
        <p:scale>
          <a:sx n="99" d="100"/>
          <a:sy n="99" d="100"/>
        </p:scale>
        <p:origin x="5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o Renzi" userId="40dd17de4442a8bb" providerId="LiveId" clId="{6023B402-CFCC-45D3-B75B-6DA7FABE2BFB}"/>
    <pc:docChg chg="undo custSel modSld">
      <pc:chgData name="Francesco Renzi" userId="40dd17de4442a8bb" providerId="LiveId" clId="{6023B402-CFCC-45D3-B75B-6DA7FABE2BFB}" dt="2025-11-29T14:18:25.717" v="15628"/>
      <pc:docMkLst>
        <pc:docMk/>
      </pc:docMkLst>
      <pc:sldChg chg="addSp delSp modSp mod modNotesTx">
        <pc:chgData name="Francesco Renzi" userId="40dd17de4442a8bb" providerId="LiveId" clId="{6023B402-CFCC-45D3-B75B-6DA7FABE2BFB}" dt="2025-11-27T11:50:05.617" v="15393" actId="20577"/>
        <pc:sldMkLst>
          <pc:docMk/>
          <pc:sldMk cId="1328727533" sldId="256"/>
        </pc:sldMkLst>
        <pc:spChg chg="mod">
          <ac:chgData name="Francesco Renzi" userId="40dd17de4442a8bb" providerId="LiveId" clId="{6023B402-CFCC-45D3-B75B-6DA7FABE2BFB}" dt="2025-11-20T11:12:11.382" v="9" actId="1076"/>
          <ac:spMkLst>
            <pc:docMk/>
            <pc:sldMk cId="1328727533" sldId="256"/>
            <ac:spMk id="4" creationId="{E67ED24C-57F5-0A6A-E394-A5AA0136DD03}"/>
          </ac:spMkLst>
        </pc:spChg>
        <pc:spChg chg="add mod">
          <ac:chgData name="Francesco Renzi" userId="40dd17de4442a8bb" providerId="LiveId" clId="{6023B402-CFCC-45D3-B75B-6DA7FABE2BFB}" dt="2025-11-21T10:04:42.407" v="6606" actId="113"/>
          <ac:spMkLst>
            <pc:docMk/>
            <pc:sldMk cId="1328727533" sldId="256"/>
            <ac:spMk id="5" creationId="{3AA08F30-3B25-5B95-8644-7DBEA996540F}"/>
          </ac:spMkLst>
        </pc:spChg>
        <pc:spChg chg="add mod">
          <ac:chgData name="Francesco Renzi" userId="40dd17de4442a8bb" providerId="LiveId" clId="{6023B402-CFCC-45D3-B75B-6DA7FABE2BFB}" dt="2025-11-24T11:10:51.433" v="14304" actId="113"/>
          <ac:spMkLst>
            <pc:docMk/>
            <pc:sldMk cId="1328727533" sldId="256"/>
            <ac:spMk id="9" creationId="{7D8E2066-0EEC-0127-50F3-B3E0A4E3414A}"/>
          </ac:spMkLst>
        </pc:spChg>
        <pc:spChg chg="add mod">
          <ac:chgData name="Francesco Renzi" userId="40dd17de4442a8bb" providerId="LiveId" clId="{6023B402-CFCC-45D3-B75B-6DA7FABE2BFB}" dt="2025-11-24T11:11:11.949" v="14307" actId="113"/>
          <ac:spMkLst>
            <pc:docMk/>
            <pc:sldMk cId="1328727533" sldId="256"/>
            <ac:spMk id="15" creationId="{82A96480-C6F0-032E-67BC-2AF852250FAB}"/>
          </ac:spMkLst>
        </pc:spChg>
        <pc:spChg chg="add mod ord">
          <ac:chgData name="Francesco Renzi" userId="40dd17de4442a8bb" providerId="LiveId" clId="{6023B402-CFCC-45D3-B75B-6DA7FABE2BFB}" dt="2025-11-22T13:56:06.262" v="9470" actId="34135"/>
          <ac:spMkLst>
            <pc:docMk/>
            <pc:sldMk cId="1328727533" sldId="256"/>
            <ac:spMk id="23" creationId="{0C295569-38C9-24B9-1904-0FEA1E712311}"/>
          </ac:spMkLst>
        </pc:spChg>
        <pc:grpChg chg="add mod">
          <ac:chgData name="Francesco Renzi" userId="40dd17de4442a8bb" providerId="LiveId" clId="{6023B402-CFCC-45D3-B75B-6DA7FABE2BFB}" dt="2025-11-20T14:59:37.792" v="1713" actId="1076"/>
          <ac:grpSpMkLst>
            <pc:docMk/>
            <pc:sldMk cId="1328727533" sldId="256"/>
            <ac:grpSpMk id="24" creationId="{CEC95296-44B4-1B97-5D5C-71733F2D318C}"/>
          </ac:grpSpMkLst>
        </pc:grpChg>
        <pc:picChg chg="add mod">
          <ac:chgData name="Francesco Renzi" userId="40dd17de4442a8bb" providerId="LiveId" clId="{6023B402-CFCC-45D3-B75B-6DA7FABE2BFB}" dt="2025-11-21T09:58:40.210" v="6603" actId="1038"/>
          <ac:picMkLst>
            <pc:docMk/>
            <pc:sldMk cId="1328727533" sldId="256"/>
            <ac:picMk id="3" creationId="{5FAD1347-8714-BA6F-F00E-7EB8F961E5AC}"/>
          </ac:picMkLst>
        </pc:picChg>
        <pc:picChg chg="add mod">
          <ac:chgData name="Francesco Renzi" userId="40dd17de4442a8bb" providerId="LiveId" clId="{6023B402-CFCC-45D3-B75B-6DA7FABE2BFB}" dt="2025-11-20T12:05:18.932" v="1517" actId="1076"/>
          <ac:picMkLst>
            <pc:docMk/>
            <pc:sldMk cId="1328727533" sldId="256"/>
            <ac:picMk id="7" creationId="{67D7C0E8-C259-C908-D51D-FCD609CD3231}"/>
          </ac:picMkLst>
        </pc:picChg>
        <pc:picChg chg="add mod">
          <ac:chgData name="Francesco Renzi" userId="40dd17de4442a8bb" providerId="LiveId" clId="{6023B402-CFCC-45D3-B75B-6DA7FABE2BFB}" dt="2025-11-20T14:50:28.152" v="1548" actId="2085"/>
          <ac:picMkLst>
            <pc:docMk/>
            <pc:sldMk cId="1328727533" sldId="256"/>
            <ac:picMk id="13" creationId="{DD10B2FD-447B-906A-56BF-430F25064EBD}"/>
          </ac:picMkLst>
        </pc:picChg>
        <pc:picChg chg="add mod">
          <ac:chgData name="Francesco Renzi" userId="40dd17de4442a8bb" providerId="LiveId" clId="{6023B402-CFCC-45D3-B75B-6DA7FABE2BFB}" dt="2025-11-20T14:50:28.152" v="1548" actId="2085"/>
          <ac:picMkLst>
            <pc:docMk/>
            <pc:sldMk cId="1328727533" sldId="256"/>
            <ac:picMk id="17" creationId="{BBD9789A-1E14-8ABC-C25D-186B6BD7A9E5}"/>
          </ac:picMkLst>
        </pc:picChg>
        <pc:picChg chg="add mod">
          <ac:chgData name="Francesco Renzi" userId="40dd17de4442a8bb" providerId="LiveId" clId="{6023B402-CFCC-45D3-B75B-6DA7FABE2BFB}" dt="2025-11-20T14:50:28.152" v="1548" actId="2085"/>
          <ac:picMkLst>
            <pc:docMk/>
            <pc:sldMk cId="1328727533" sldId="256"/>
            <ac:picMk id="18" creationId="{2F7CFA89-8B75-525E-4E61-FD899E49E72D}"/>
          </ac:picMkLst>
        </pc:picChg>
        <pc:picChg chg="add mod">
          <ac:chgData name="Francesco Renzi" userId="40dd17de4442a8bb" providerId="LiveId" clId="{6023B402-CFCC-45D3-B75B-6DA7FABE2BFB}" dt="2025-11-20T14:50:28.152" v="1548" actId="2085"/>
          <ac:picMkLst>
            <pc:docMk/>
            <pc:sldMk cId="1328727533" sldId="256"/>
            <ac:picMk id="19" creationId="{A0D08EBF-1C42-AE61-5F1C-5614C1891F01}"/>
          </ac:picMkLst>
        </pc:picChg>
        <pc:picChg chg="add mod">
          <ac:chgData name="Francesco Renzi" userId="40dd17de4442a8bb" providerId="LiveId" clId="{6023B402-CFCC-45D3-B75B-6DA7FABE2BFB}" dt="2025-11-20T14:50:28.152" v="1548" actId="2085"/>
          <ac:picMkLst>
            <pc:docMk/>
            <pc:sldMk cId="1328727533" sldId="256"/>
            <ac:picMk id="20" creationId="{7E492469-828F-436A-ED04-F0EF41555108}"/>
          </ac:picMkLst>
        </pc:picChg>
        <pc:picChg chg="add mod ord">
          <ac:chgData name="Francesco Renzi" userId="40dd17de4442a8bb" providerId="LiveId" clId="{6023B402-CFCC-45D3-B75B-6DA7FABE2BFB}" dt="2025-11-20T11:53:12.975" v="917" actId="167"/>
          <ac:picMkLst>
            <pc:docMk/>
            <pc:sldMk cId="1328727533" sldId="256"/>
            <ac:picMk id="22" creationId="{9ADDF47A-814D-9378-460D-EA897E678953}"/>
          </ac:picMkLst>
        </pc:picChg>
        <pc:cxnChg chg="add mod">
          <ac:chgData name="Francesco Renzi" userId="40dd17de4442a8bb" providerId="LiveId" clId="{6023B402-CFCC-45D3-B75B-6DA7FABE2BFB}" dt="2025-11-20T15:03:36.853" v="1750" actId="208"/>
          <ac:cxnSpMkLst>
            <pc:docMk/>
            <pc:sldMk cId="1328727533" sldId="256"/>
            <ac:cxnSpMk id="26" creationId="{BBFC4D2D-6837-7543-DB25-EC47CDC37987}"/>
          </ac:cxnSpMkLst>
        </pc:cxnChg>
      </pc:sldChg>
      <pc:sldChg chg="addSp delSp modSp mod addAnim delAnim modAnim modNotesTx">
        <pc:chgData name="Francesco Renzi" userId="40dd17de4442a8bb" providerId="LiveId" clId="{6023B402-CFCC-45D3-B75B-6DA7FABE2BFB}" dt="2025-11-27T11:56:39.769" v="15408" actId="20577"/>
        <pc:sldMkLst>
          <pc:docMk/>
          <pc:sldMk cId="2344714854" sldId="257"/>
        </pc:sldMkLst>
        <pc:spChg chg="mod">
          <ac:chgData name="Francesco Renzi" userId="40dd17de4442a8bb" providerId="LiveId" clId="{6023B402-CFCC-45D3-B75B-6DA7FABE2BFB}" dt="2025-11-20T17:48:39.593" v="5652" actId="20577"/>
          <ac:spMkLst>
            <pc:docMk/>
            <pc:sldMk cId="2344714854" sldId="257"/>
            <ac:spMk id="4" creationId="{AD6476C7-B846-25E0-043A-01408A20F7F6}"/>
          </ac:spMkLst>
        </pc:spChg>
        <pc:spChg chg="add mod ord">
          <ac:chgData name="Francesco Renzi" userId="40dd17de4442a8bb" providerId="LiveId" clId="{6023B402-CFCC-45D3-B75B-6DA7FABE2BFB}" dt="2025-11-20T17:45:36.717" v="5618" actId="170"/>
          <ac:spMkLst>
            <pc:docMk/>
            <pc:sldMk cId="2344714854" sldId="257"/>
            <ac:spMk id="5" creationId="{31E964A9-3441-4ADC-5633-C0EB3ED70464}"/>
          </ac:spMkLst>
        </pc:spChg>
        <pc:spChg chg="add mod">
          <ac:chgData name="Francesco Renzi" userId="40dd17de4442a8bb" providerId="LiveId" clId="{6023B402-CFCC-45D3-B75B-6DA7FABE2BFB}" dt="2025-11-20T16:59:45.050" v="4862" actId="1076"/>
          <ac:spMkLst>
            <pc:docMk/>
            <pc:sldMk cId="2344714854" sldId="257"/>
            <ac:spMk id="6" creationId="{F3E18E65-5218-F677-29B0-AF8DDA40608B}"/>
          </ac:spMkLst>
        </pc:spChg>
        <pc:spChg chg="add mod">
          <ac:chgData name="Francesco Renzi" userId="40dd17de4442a8bb" providerId="LiveId" clId="{6023B402-CFCC-45D3-B75B-6DA7FABE2BFB}" dt="2025-11-20T17:56:53.979" v="5999" actId="1076"/>
          <ac:spMkLst>
            <pc:docMk/>
            <pc:sldMk cId="2344714854" sldId="257"/>
            <ac:spMk id="8" creationId="{3119DA10-2F04-E8AC-D178-FCD78B351EC3}"/>
          </ac:spMkLst>
        </pc:spChg>
        <pc:spChg chg="add mod">
          <ac:chgData name="Francesco Renzi" userId="40dd17de4442a8bb" providerId="LiveId" clId="{6023B402-CFCC-45D3-B75B-6DA7FABE2BFB}" dt="2025-11-21T10:42:47.516" v="7093" actId="20577"/>
          <ac:spMkLst>
            <pc:docMk/>
            <pc:sldMk cId="2344714854" sldId="257"/>
            <ac:spMk id="16" creationId="{3C26EFCC-DF7F-87B1-58D5-43E9E4406B47}"/>
          </ac:spMkLst>
        </pc:spChg>
        <pc:spChg chg="add mod">
          <ac:chgData name="Francesco Renzi" userId="40dd17de4442a8bb" providerId="LiveId" clId="{6023B402-CFCC-45D3-B75B-6DA7FABE2BFB}" dt="2025-11-20T18:00:16.601" v="6057" actId="1036"/>
          <ac:spMkLst>
            <pc:docMk/>
            <pc:sldMk cId="2344714854" sldId="257"/>
            <ac:spMk id="23" creationId="{F12BA29C-E5B5-E6FD-BBAE-07A47A0051B0}"/>
          </ac:spMkLst>
        </pc:spChg>
        <pc:spChg chg="add mod ord">
          <ac:chgData name="Francesco Renzi" userId="40dd17de4442a8bb" providerId="LiveId" clId="{6023B402-CFCC-45D3-B75B-6DA7FABE2BFB}" dt="2025-11-20T16:56:31.835" v="4825" actId="164"/>
          <ac:spMkLst>
            <pc:docMk/>
            <pc:sldMk cId="2344714854" sldId="257"/>
            <ac:spMk id="24" creationId="{ABEBC5E3-E006-0A28-A2B7-C557BDEBB5D8}"/>
          </ac:spMkLst>
        </pc:spChg>
        <pc:spChg chg="add mod">
          <ac:chgData name="Francesco Renzi" userId="40dd17de4442a8bb" providerId="LiveId" clId="{6023B402-CFCC-45D3-B75B-6DA7FABE2BFB}" dt="2025-11-24T11:40:17.069" v="14636" actId="1036"/>
          <ac:spMkLst>
            <pc:docMk/>
            <pc:sldMk cId="2344714854" sldId="257"/>
            <ac:spMk id="26" creationId="{0A3724C7-67FF-FED4-531D-8AFA000C8045}"/>
          </ac:spMkLst>
        </pc:spChg>
        <pc:spChg chg="add mod">
          <ac:chgData name="Francesco Renzi" userId="40dd17de4442a8bb" providerId="LiveId" clId="{6023B402-CFCC-45D3-B75B-6DA7FABE2BFB}" dt="2025-11-24T11:09:09.811" v="14289" actId="1076"/>
          <ac:spMkLst>
            <pc:docMk/>
            <pc:sldMk cId="2344714854" sldId="257"/>
            <ac:spMk id="27" creationId="{CBA87650-6B3C-E490-60EC-46DB7618CEFD}"/>
          </ac:spMkLst>
        </pc:spChg>
        <pc:spChg chg="add mod">
          <ac:chgData name="Francesco Renzi" userId="40dd17de4442a8bb" providerId="LiveId" clId="{6023B402-CFCC-45D3-B75B-6DA7FABE2BFB}" dt="2025-11-24T11:08:47.698" v="14286" actId="1076"/>
          <ac:spMkLst>
            <pc:docMk/>
            <pc:sldMk cId="2344714854" sldId="257"/>
            <ac:spMk id="28" creationId="{BF3A3C77-AC1E-69BD-4478-A736855DA5E4}"/>
          </ac:spMkLst>
        </pc:spChg>
        <pc:grpChg chg="add mod">
          <ac:chgData name="Francesco Renzi" userId="40dd17de4442a8bb" providerId="LiveId" clId="{6023B402-CFCC-45D3-B75B-6DA7FABE2BFB}" dt="2025-11-24T11:08:13.031" v="14282" actId="1076"/>
          <ac:grpSpMkLst>
            <pc:docMk/>
            <pc:sldMk cId="2344714854" sldId="257"/>
            <ac:grpSpMk id="25" creationId="{CDD1220F-ABE7-F14A-5F4B-0D28CF294FDE}"/>
          </ac:grpSpMkLst>
        </pc:grpChg>
        <pc:picChg chg="add mod">
          <ac:chgData name="Francesco Renzi" userId="40dd17de4442a8bb" providerId="LiveId" clId="{6023B402-CFCC-45D3-B75B-6DA7FABE2BFB}" dt="2025-11-20T15:54:47.817" v="3928" actId="167"/>
          <ac:picMkLst>
            <pc:docMk/>
            <pc:sldMk cId="2344714854" sldId="257"/>
            <ac:picMk id="3" creationId="{2FB13BBA-CE99-26BB-CC7C-B659618B5E0C}"/>
          </ac:picMkLst>
        </pc:picChg>
        <pc:picChg chg="add mod topLvl">
          <ac:chgData name="Francesco Renzi" userId="40dd17de4442a8bb" providerId="LiveId" clId="{6023B402-CFCC-45D3-B75B-6DA7FABE2BFB}" dt="2025-11-24T11:08:57.940" v="14288" actId="1076"/>
          <ac:picMkLst>
            <pc:docMk/>
            <pc:sldMk cId="2344714854" sldId="257"/>
            <ac:picMk id="9" creationId="{DE6ED2AD-7C2E-5FB0-A4EA-5CA02A89EFC7}"/>
          </ac:picMkLst>
        </pc:picChg>
        <pc:picChg chg="add mod topLvl">
          <ac:chgData name="Francesco Renzi" userId="40dd17de4442a8bb" providerId="LiveId" clId="{6023B402-CFCC-45D3-B75B-6DA7FABE2BFB}" dt="2025-11-24T11:08:43.458" v="14285" actId="1076"/>
          <ac:picMkLst>
            <pc:docMk/>
            <pc:sldMk cId="2344714854" sldId="257"/>
            <ac:picMk id="10" creationId="{E4E634A4-DB47-FC28-FE7D-BADC91F22D18}"/>
          </ac:picMkLst>
        </pc:picChg>
        <pc:picChg chg="add mod topLvl">
          <ac:chgData name="Francesco Renzi" userId="40dd17de4442a8bb" providerId="LiveId" clId="{6023B402-CFCC-45D3-B75B-6DA7FABE2BFB}" dt="2025-11-24T11:08:40.186" v="14284" actId="1076"/>
          <ac:picMkLst>
            <pc:docMk/>
            <pc:sldMk cId="2344714854" sldId="257"/>
            <ac:picMk id="11" creationId="{A90A9C4B-FA24-3CCE-B678-0BFB4570E9FC}"/>
          </ac:picMkLst>
        </pc:picChg>
        <pc:picChg chg="add del mod ord">
          <ac:chgData name="Francesco Renzi" userId="40dd17de4442a8bb" providerId="LiveId" clId="{6023B402-CFCC-45D3-B75B-6DA7FABE2BFB}" dt="2025-11-24T11:40:17.069" v="14636" actId="1036"/>
          <ac:picMkLst>
            <pc:docMk/>
            <pc:sldMk cId="2344714854" sldId="257"/>
            <ac:picMk id="18" creationId="{9C58FC8F-7558-8ABB-09C7-9B46E52413A1}"/>
          </ac:picMkLst>
        </pc:picChg>
        <pc:picChg chg="mod modCrop">
          <ac:chgData name="Francesco Renzi" userId="40dd17de4442a8bb" providerId="LiveId" clId="{6023B402-CFCC-45D3-B75B-6DA7FABE2BFB}" dt="2025-11-20T17:38:59.105" v="5587" actId="732"/>
          <ac:picMkLst>
            <pc:docMk/>
            <pc:sldMk cId="2344714854" sldId="257"/>
            <ac:picMk id="20" creationId="{C6043D09-0CDA-624D-E4EC-AE4D1586724E}"/>
          </ac:picMkLst>
        </pc:picChg>
        <pc:cxnChg chg="add mod">
          <ac:chgData name="Francesco Renzi" userId="40dd17de4442a8bb" providerId="LiveId" clId="{6023B402-CFCC-45D3-B75B-6DA7FABE2BFB}" dt="2025-11-20T17:48:50.758" v="5654" actId="14100"/>
          <ac:cxnSpMkLst>
            <pc:docMk/>
            <pc:sldMk cId="2344714854" sldId="257"/>
            <ac:cxnSpMk id="17" creationId="{EC5572C3-DE54-79F9-8D71-EE20C302E874}"/>
          </ac:cxnSpMkLst>
        </pc:cxnChg>
      </pc:sldChg>
      <pc:sldChg chg="addSp delSp modSp mod addAnim delAnim modAnim modNotesTx">
        <pc:chgData name="Francesco Renzi" userId="40dd17de4442a8bb" providerId="LiveId" clId="{6023B402-CFCC-45D3-B75B-6DA7FABE2BFB}" dt="2025-11-28T10:06:51.125" v="15623" actId="20577"/>
        <pc:sldMkLst>
          <pc:docMk/>
          <pc:sldMk cId="2035215402" sldId="258"/>
        </pc:sldMkLst>
        <pc:spChg chg="mod">
          <ac:chgData name="Francesco Renzi" userId="40dd17de4442a8bb" providerId="LiveId" clId="{6023B402-CFCC-45D3-B75B-6DA7FABE2BFB}" dt="2025-11-24T10:01:34.328" v="13756" actId="207"/>
          <ac:spMkLst>
            <pc:docMk/>
            <pc:sldMk cId="2035215402" sldId="258"/>
            <ac:spMk id="4" creationId="{975746FA-21B0-3E1D-62D3-0A9A17BE6E0B}"/>
          </ac:spMkLst>
        </pc:spChg>
        <pc:spChg chg="add mod">
          <ac:chgData name="Francesco Renzi" userId="40dd17de4442a8bb" providerId="LiveId" clId="{6023B402-CFCC-45D3-B75B-6DA7FABE2BFB}" dt="2025-11-21T10:25:39.340" v="6758" actId="1076"/>
          <ac:spMkLst>
            <pc:docMk/>
            <pc:sldMk cId="2035215402" sldId="258"/>
            <ac:spMk id="5" creationId="{B2A71511-2D04-EF92-8EF2-0A5A4A526BBE}"/>
          </ac:spMkLst>
        </pc:spChg>
        <pc:spChg chg="add mod">
          <ac:chgData name="Francesco Renzi" userId="40dd17de4442a8bb" providerId="LiveId" clId="{6023B402-CFCC-45D3-B75B-6DA7FABE2BFB}" dt="2025-11-24T09:55:26.370" v="13664" actId="1076"/>
          <ac:spMkLst>
            <pc:docMk/>
            <pc:sldMk cId="2035215402" sldId="258"/>
            <ac:spMk id="6" creationId="{77725188-69C2-0A6B-1CA4-E909FFDC6D70}"/>
          </ac:spMkLst>
        </pc:spChg>
        <pc:spChg chg="add mod">
          <ac:chgData name="Francesco Renzi" userId="40dd17de4442a8bb" providerId="LiveId" clId="{6023B402-CFCC-45D3-B75B-6DA7FABE2BFB}" dt="2025-11-21T10:40:48.188" v="7068" actId="1076"/>
          <ac:spMkLst>
            <pc:docMk/>
            <pc:sldMk cId="2035215402" sldId="258"/>
            <ac:spMk id="7" creationId="{E7A5C1BE-6E97-AF02-26ED-1BCD0BDD95A6}"/>
          </ac:spMkLst>
        </pc:spChg>
        <pc:spChg chg="add mod">
          <ac:chgData name="Francesco Renzi" userId="40dd17de4442a8bb" providerId="LiveId" clId="{6023B402-CFCC-45D3-B75B-6DA7FABE2BFB}" dt="2025-11-21T09:48:51.043" v="6399" actId="1036"/>
          <ac:spMkLst>
            <pc:docMk/>
            <pc:sldMk cId="2035215402" sldId="258"/>
            <ac:spMk id="9" creationId="{47F2F859-5930-0E3F-852A-CF872E7D9AFA}"/>
          </ac:spMkLst>
        </pc:spChg>
        <pc:spChg chg="add mod">
          <ac:chgData name="Francesco Renzi" userId="40dd17de4442a8bb" providerId="LiveId" clId="{6023B402-CFCC-45D3-B75B-6DA7FABE2BFB}" dt="2025-11-21T09:48:51.043" v="6399" actId="1036"/>
          <ac:spMkLst>
            <pc:docMk/>
            <pc:sldMk cId="2035215402" sldId="258"/>
            <ac:spMk id="10" creationId="{D39AA591-DB4A-C91D-505B-2952DA501403}"/>
          </ac:spMkLst>
        </pc:spChg>
        <pc:spChg chg="add mod">
          <ac:chgData name="Francesco Renzi" userId="40dd17de4442a8bb" providerId="LiveId" clId="{6023B402-CFCC-45D3-B75B-6DA7FABE2BFB}" dt="2025-11-21T10:34:16.304" v="7034" actId="1037"/>
          <ac:spMkLst>
            <pc:docMk/>
            <pc:sldMk cId="2035215402" sldId="258"/>
            <ac:spMk id="13" creationId="{24D51E25-B56C-CD50-1169-2B5025DCBFE7}"/>
          </ac:spMkLst>
        </pc:spChg>
        <pc:spChg chg="add mod">
          <ac:chgData name="Francesco Renzi" userId="40dd17de4442a8bb" providerId="LiveId" clId="{6023B402-CFCC-45D3-B75B-6DA7FABE2BFB}" dt="2025-11-28T10:06:51.125" v="15623" actId="20577"/>
          <ac:spMkLst>
            <pc:docMk/>
            <pc:sldMk cId="2035215402" sldId="258"/>
            <ac:spMk id="16" creationId="{FADB191B-37D3-5CA1-EDFB-B71DA6D6F69A}"/>
          </ac:spMkLst>
        </pc:spChg>
        <pc:spChg chg="add mod">
          <ac:chgData name="Francesco Renzi" userId="40dd17de4442a8bb" providerId="LiveId" clId="{6023B402-CFCC-45D3-B75B-6DA7FABE2BFB}" dt="2025-11-24T09:51:19.331" v="13519" actId="1037"/>
          <ac:spMkLst>
            <pc:docMk/>
            <pc:sldMk cId="2035215402" sldId="258"/>
            <ac:spMk id="19" creationId="{6336C3D5-3E31-D0F5-C938-57B98E8603B6}"/>
          </ac:spMkLst>
        </pc:spChg>
        <pc:spChg chg="add mod ord">
          <ac:chgData name="Francesco Renzi" userId="40dd17de4442a8bb" providerId="LiveId" clId="{6023B402-CFCC-45D3-B75B-6DA7FABE2BFB}" dt="2025-11-24T10:54:20.714" v="14010" actId="34135"/>
          <ac:spMkLst>
            <pc:docMk/>
            <pc:sldMk cId="2035215402" sldId="258"/>
            <ac:spMk id="21" creationId="{A403317F-7EE1-E113-8B3A-4CCDF6EF99FF}"/>
          </ac:spMkLst>
        </pc:spChg>
        <pc:picChg chg="add mod">
          <ac:chgData name="Francesco Renzi" userId="40dd17de4442a8bb" providerId="LiveId" clId="{6023B402-CFCC-45D3-B75B-6DA7FABE2BFB}" dt="2025-11-21T10:47:21.091" v="7219" actId="1076"/>
          <ac:picMkLst>
            <pc:docMk/>
            <pc:sldMk cId="2035215402" sldId="258"/>
            <ac:picMk id="2" creationId="{516B6551-2816-DC33-1564-7D9AA4C3A5A8}"/>
          </ac:picMkLst>
        </pc:picChg>
        <pc:picChg chg="add mod">
          <ac:chgData name="Francesco Renzi" userId="40dd17de4442a8bb" providerId="LiveId" clId="{6023B402-CFCC-45D3-B75B-6DA7FABE2BFB}" dt="2025-11-21T10:47:55.818" v="7230" actId="1076"/>
          <ac:picMkLst>
            <pc:docMk/>
            <pc:sldMk cId="2035215402" sldId="258"/>
            <ac:picMk id="3" creationId="{8C66788D-94ED-C251-1156-95330EFB75A0}"/>
          </ac:picMkLst>
        </pc:picChg>
        <pc:picChg chg="add mod ord">
          <ac:chgData name="Francesco Renzi" userId="40dd17de4442a8bb" providerId="LiveId" clId="{6023B402-CFCC-45D3-B75B-6DA7FABE2BFB}" dt="2025-11-24T09:54:12.100" v="13583" actId="1076"/>
          <ac:picMkLst>
            <pc:docMk/>
            <pc:sldMk cId="2035215402" sldId="258"/>
            <ac:picMk id="8" creationId="{809B7AE1-DE36-3730-534F-3FD85A6999A8}"/>
          </ac:picMkLst>
        </pc:picChg>
        <pc:picChg chg="add mod ord">
          <ac:chgData name="Francesco Renzi" userId="40dd17de4442a8bb" providerId="LiveId" clId="{6023B402-CFCC-45D3-B75B-6DA7FABE2BFB}" dt="2025-11-21T10:45:06.666" v="7156" actId="167"/>
          <ac:picMkLst>
            <pc:docMk/>
            <pc:sldMk cId="2035215402" sldId="258"/>
            <ac:picMk id="20" creationId="{81B0B05B-F361-DC7A-793B-8085CAC98AE7}"/>
          </ac:picMkLst>
        </pc:picChg>
        <pc:cxnChg chg="add mod">
          <ac:chgData name="Francesco Renzi" userId="40dd17de4442a8bb" providerId="LiveId" clId="{6023B402-CFCC-45D3-B75B-6DA7FABE2BFB}" dt="2025-11-21T09:52:09.176" v="6412" actId="208"/>
          <ac:cxnSpMkLst>
            <pc:docMk/>
            <pc:sldMk cId="2035215402" sldId="258"/>
            <ac:cxnSpMk id="11" creationId="{40EED6BD-7AA9-1577-A55B-3A2F8EDF769E}"/>
          </ac:cxnSpMkLst>
        </pc:cxnChg>
      </pc:sldChg>
      <pc:sldChg chg="addSp delSp modSp mod addAnim delAnim modAnim modNotesTx">
        <pc:chgData name="Francesco Renzi" userId="40dd17de4442a8bb" providerId="LiveId" clId="{6023B402-CFCC-45D3-B75B-6DA7FABE2BFB}" dt="2025-11-29T14:18:25.717" v="15628"/>
        <pc:sldMkLst>
          <pc:docMk/>
          <pc:sldMk cId="3508707642" sldId="259"/>
        </pc:sldMkLst>
        <pc:spChg chg="mod">
          <ac:chgData name="Francesco Renzi" userId="40dd17de4442a8bb" providerId="LiveId" clId="{6023B402-CFCC-45D3-B75B-6DA7FABE2BFB}" dt="2025-11-21T10:55:30.993" v="7233" actId="207"/>
          <ac:spMkLst>
            <pc:docMk/>
            <pc:sldMk cId="3508707642" sldId="259"/>
            <ac:spMk id="4" creationId="{220A08F2-F657-E2E1-2306-3629FA5F1560}"/>
          </ac:spMkLst>
        </pc:spChg>
        <pc:spChg chg="add mod ord">
          <ac:chgData name="Francesco Renzi" userId="40dd17de4442a8bb" providerId="LiveId" clId="{6023B402-CFCC-45D3-B75B-6DA7FABE2BFB}" dt="2025-11-22T13:56:25.449" v="9475" actId="170"/>
          <ac:spMkLst>
            <pc:docMk/>
            <pc:sldMk cId="3508707642" sldId="259"/>
            <ac:spMk id="5" creationId="{685AACC2-E3CC-B46F-9860-7A98CBEA141B}"/>
          </ac:spMkLst>
        </pc:spChg>
        <pc:spChg chg="mod">
          <ac:chgData name="Francesco Renzi" userId="40dd17de4442a8bb" providerId="LiveId" clId="{6023B402-CFCC-45D3-B75B-6DA7FABE2BFB}" dt="2025-11-22T15:12:30.309" v="13276" actId="1036"/>
          <ac:spMkLst>
            <pc:docMk/>
            <pc:sldMk cId="3508707642" sldId="259"/>
            <ac:spMk id="7" creationId="{6F6254F7-A83F-44E1-06DA-EBFC628E26FA}"/>
          </ac:spMkLst>
        </pc:spChg>
        <pc:spChg chg="add mod">
          <ac:chgData name="Francesco Renzi" userId="40dd17de4442a8bb" providerId="LiveId" clId="{6023B402-CFCC-45D3-B75B-6DA7FABE2BFB}" dt="2025-11-28T10:06:01.037" v="15622" actId="20577"/>
          <ac:spMkLst>
            <pc:docMk/>
            <pc:sldMk cId="3508707642" sldId="259"/>
            <ac:spMk id="9" creationId="{B70168C0-189B-8DD8-7DCD-5A6478125FDF}"/>
          </ac:spMkLst>
        </pc:spChg>
        <pc:spChg chg="mod">
          <ac:chgData name="Francesco Renzi" userId="40dd17de4442a8bb" providerId="LiveId" clId="{6023B402-CFCC-45D3-B75B-6DA7FABE2BFB}" dt="2025-11-22T15:09:39.633" v="13211"/>
          <ac:spMkLst>
            <pc:docMk/>
            <pc:sldMk cId="3508707642" sldId="259"/>
            <ac:spMk id="16" creationId="{406B3ED3-8EEB-29F1-B8AC-BC783DE8EB4C}"/>
          </ac:spMkLst>
        </pc:spChg>
        <pc:grpChg chg="add mod">
          <ac:chgData name="Francesco Renzi" userId="40dd17de4442a8bb" providerId="LiveId" clId="{6023B402-CFCC-45D3-B75B-6DA7FABE2BFB}" dt="2025-11-22T15:11:42.587" v="13242" actId="1076"/>
          <ac:grpSpMkLst>
            <pc:docMk/>
            <pc:sldMk cId="3508707642" sldId="259"/>
            <ac:grpSpMk id="15" creationId="{9A914EA1-6B1B-5408-09C7-710982F37A8F}"/>
          </ac:grpSpMkLst>
        </pc:grpChg>
        <pc:picChg chg="add mod ord">
          <ac:chgData name="Francesco Renzi" userId="40dd17de4442a8bb" providerId="LiveId" clId="{6023B402-CFCC-45D3-B75B-6DA7FABE2BFB}" dt="2025-11-22T13:55:54.852" v="9468" actId="167"/>
          <ac:picMkLst>
            <pc:docMk/>
            <pc:sldMk cId="3508707642" sldId="259"/>
            <ac:picMk id="2" creationId="{9EFAEDB4-E43B-6933-AFEE-0A0E7E2A7752}"/>
          </ac:picMkLst>
        </pc:picChg>
        <pc:picChg chg="add mod">
          <ac:chgData name="Francesco Renzi" userId="40dd17de4442a8bb" providerId="LiveId" clId="{6023B402-CFCC-45D3-B75B-6DA7FABE2BFB}" dt="2025-11-29T14:18:25.717" v="15628"/>
          <ac:picMkLst>
            <pc:docMk/>
            <pc:sldMk cId="3508707642" sldId="259"/>
            <ac:picMk id="6" creationId="{112E442B-8157-FD73-ABEF-E39FFEEF3F76}"/>
          </ac:picMkLst>
        </pc:picChg>
        <pc:picChg chg="add mod">
          <ac:chgData name="Francesco Renzi" userId="40dd17de4442a8bb" providerId="LiveId" clId="{6023B402-CFCC-45D3-B75B-6DA7FABE2BFB}" dt="2025-11-22T15:11:44.348" v="13243" actId="1076"/>
          <ac:picMkLst>
            <pc:docMk/>
            <pc:sldMk cId="3508707642" sldId="259"/>
            <ac:picMk id="8" creationId="{6849E768-3F4E-17A5-A49C-A4DAD4AA7A6F}"/>
          </ac:picMkLst>
        </pc:picChg>
        <pc:picChg chg="add mod">
          <ac:chgData name="Francesco Renzi" userId="40dd17de4442a8bb" providerId="LiveId" clId="{6023B402-CFCC-45D3-B75B-6DA7FABE2BFB}" dt="2025-11-22T15:12:06.328" v="13254" actId="1076"/>
          <ac:picMkLst>
            <pc:docMk/>
            <pc:sldMk cId="3508707642" sldId="259"/>
            <ac:picMk id="10" creationId="{544F2F86-1D4D-D8CA-991B-1E6B7F8E09E0}"/>
          </ac:picMkLst>
        </pc:picChg>
        <pc:picChg chg="add mod">
          <ac:chgData name="Francesco Renzi" userId="40dd17de4442a8bb" providerId="LiveId" clId="{6023B402-CFCC-45D3-B75B-6DA7FABE2BFB}" dt="2025-11-22T15:12:37.673" v="13278" actId="1076"/>
          <ac:picMkLst>
            <pc:docMk/>
            <pc:sldMk cId="3508707642" sldId="259"/>
            <ac:picMk id="11" creationId="{3C52207B-D38D-A397-E94A-C798B99C538E}"/>
          </ac:picMkLst>
        </pc:picChg>
        <pc:picChg chg="add mod">
          <ac:chgData name="Francesco Renzi" userId="40dd17de4442a8bb" providerId="LiveId" clId="{6023B402-CFCC-45D3-B75B-6DA7FABE2BFB}" dt="2025-11-22T15:12:08.247" v="13255" actId="1076"/>
          <ac:picMkLst>
            <pc:docMk/>
            <pc:sldMk cId="3508707642" sldId="259"/>
            <ac:picMk id="12" creationId="{7F2E6518-3DDE-2C95-6A0A-06B8911573DB}"/>
          </ac:picMkLst>
        </pc:picChg>
        <pc:picChg chg="add mod">
          <ac:chgData name="Francesco Renzi" userId="40dd17de4442a8bb" providerId="LiveId" clId="{6023B402-CFCC-45D3-B75B-6DA7FABE2BFB}" dt="2025-11-22T15:12:45.263" v="13281" actId="1076"/>
          <ac:picMkLst>
            <pc:docMk/>
            <pc:sldMk cId="3508707642" sldId="259"/>
            <ac:picMk id="13" creationId="{7BBF4C7A-B343-AB18-1B72-1F68D8E8386D}"/>
          </ac:picMkLst>
        </pc:picChg>
        <pc:picChg chg="add mod">
          <ac:chgData name="Francesco Renzi" userId="40dd17de4442a8bb" providerId="LiveId" clId="{6023B402-CFCC-45D3-B75B-6DA7FABE2BFB}" dt="2025-11-22T15:12:11.692" v="13256" actId="1076"/>
          <ac:picMkLst>
            <pc:docMk/>
            <pc:sldMk cId="3508707642" sldId="259"/>
            <ac:picMk id="14" creationId="{56481CCA-66E6-687A-04D1-3C6A44BE7377}"/>
          </ac:picMkLst>
        </pc:picChg>
        <pc:picChg chg="mod">
          <ac:chgData name="Francesco Renzi" userId="40dd17de4442a8bb" providerId="LiveId" clId="{6023B402-CFCC-45D3-B75B-6DA7FABE2BFB}" dt="2025-11-22T15:09:39.633" v="13211"/>
          <ac:picMkLst>
            <pc:docMk/>
            <pc:sldMk cId="3508707642" sldId="259"/>
            <ac:picMk id="17" creationId="{B8C51716-D6F0-B06F-F4E2-3D8CE1B775B2}"/>
          </ac:picMkLst>
        </pc:picChg>
        <pc:picChg chg="add mod">
          <ac:chgData name="Francesco Renzi" userId="40dd17de4442a8bb" providerId="LiveId" clId="{6023B402-CFCC-45D3-B75B-6DA7FABE2BFB}" dt="2025-11-22T15:12:22.869" v="13258" actId="14100"/>
          <ac:picMkLst>
            <pc:docMk/>
            <pc:sldMk cId="3508707642" sldId="259"/>
            <ac:picMk id="1026" creationId="{1DD9D685-D3A5-F6CD-1E0E-08F8EA1186C4}"/>
          </ac:picMkLst>
        </pc:picChg>
        <pc:picChg chg="add mod">
          <ac:chgData name="Francesco Renzi" userId="40dd17de4442a8bb" providerId="LiveId" clId="{6023B402-CFCC-45D3-B75B-6DA7FABE2BFB}" dt="2025-11-22T15:12:27.392" v="13260" actId="1076"/>
          <ac:picMkLst>
            <pc:docMk/>
            <pc:sldMk cId="3508707642" sldId="259"/>
            <ac:picMk id="1030" creationId="{D52313A6-7F67-48FD-8008-A22F28BF96EF}"/>
          </ac:picMkLst>
        </pc:picChg>
        <pc:picChg chg="add mod">
          <ac:chgData name="Francesco Renzi" userId="40dd17de4442a8bb" providerId="LiveId" clId="{6023B402-CFCC-45D3-B75B-6DA7FABE2BFB}" dt="2025-11-22T15:12:18.257" v="13257" actId="14100"/>
          <ac:picMkLst>
            <pc:docMk/>
            <pc:sldMk cId="3508707642" sldId="259"/>
            <ac:picMk id="1032" creationId="{85498920-0A4D-9339-4928-847E00C295F3}"/>
          </ac:picMkLst>
        </pc:picChg>
        <pc:cxnChg chg="add mod">
          <ac:chgData name="Francesco Renzi" userId="40dd17de4442a8bb" providerId="LiveId" clId="{6023B402-CFCC-45D3-B75B-6DA7FABE2BFB}" dt="2025-11-21T10:55:36.752" v="7234" actId="208"/>
          <ac:cxnSpMkLst>
            <pc:docMk/>
            <pc:sldMk cId="3508707642" sldId="259"/>
            <ac:cxnSpMk id="3" creationId="{4F5CC97B-4A84-B9FB-76B8-CE60EAB8D17F}"/>
          </ac:cxnSpMkLst>
        </pc:cxnChg>
      </pc:sldChg>
      <pc:sldChg chg="addSp delSp modSp mod modAnim modNotesTx">
        <pc:chgData name="Francesco Renzi" userId="40dd17de4442a8bb" providerId="LiveId" clId="{6023B402-CFCC-45D3-B75B-6DA7FABE2BFB}" dt="2025-11-28T09:53:49.396" v="15608" actId="1037"/>
        <pc:sldMkLst>
          <pc:docMk/>
          <pc:sldMk cId="2837053789" sldId="260"/>
        </pc:sldMkLst>
        <pc:spChg chg="mod">
          <ac:chgData name="Francesco Renzi" userId="40dd17de4442a8bb" providerId="LiveId" clId="{6023B402-CFCC-45D3-B75B-6DA7FABE2BFB}" dt="2025-11-20T15:02:20.346" v="1739" actId="1076"/>
          <ac:spMkLst>
            <pc:docMk/>
            <pc:sldMk cId="2837053789" sldId="260"/>
            <ac:spMk id="4" creationId="{7CB22A41-A4FE-46A0-ED39-E02957406B28}"/>
          </ac:spMkLst>
        </pc:spChg>
        <pc:spChg chg="add mod">
          <ac:chgData name="Francesco Renzi" userId="40dd17de4442a8bb" providerId="LiveId" clId="{6023B402-CFCC-45D3-B75B-6DA7FABE2BFB}" dt="2025-11-24T10:53:39.050" v="14004" actId="1036"/>
          <ac:spMkLst>
            <pc:docMk/>
            <pc:sldMk cId="2837053789" sldId="260"/>
            <ac:spMk id="7" creationId="{C7866CFA-0C11-681E-1560-F3566C983A42}"/>
          </ac:spMkLst>
        </pc:spChg>
        <pc:spChg chg="add mod">
          <ac:chgData name="Francesco Renzi" userId="40dd17de4442a8bb" providerId="LiveId" clId="{6023B402-CFCC-45D3-B75B-6DA7FABE2BFB}" dt="2025-11-24T11:46:38.882" v="14638" actId="20577"/>
          <ac:spMkLst>
            <pc:docMk/>
            <pc:sldMk cId="2837053789" sldId="260"/>
            <ac:spMk id="10" creationId="{00EC4E01-74C4-8751-2E17-8449B978AA01}"/>
          </ac:spMkLst>
        </pc:spChg>
        <pc:spChg chg="add mod">
          <ac:chgData name="Francesco Renzi" userId="40dd17de4442a8bb" providerId="LiveId" clId="{6023B402-CFCC-45D3-B75B-6DA7FABE2BFB}" dt="2025-11-24T10:53:39.050" v="14004" actId="1036"/>
          <ac:spMkLst>
            <pc:docMk/>
            <pc:sldMk cId="2837053789" sldId="260"/>
            <ac:spMk id="14" creationId="{D846756C-845C-7A42-F00B-B33598E924F1}"/>
          </ac:spMkLst>
        </pc:spChg>
        <pc:spChg chg="add mod">
          <ac:chgData name="Francesco Renzi" userId="40dd17de4442a8bb" providerId="LiveId" clId="{6023B402-CFCC-45D3-B75B-6DA7FABE2BFB}" dt="2025-11-24T10:53:39.050" v="14004" actId="1036"/>
          <ac:spMkLst>
            <pc:docMk/>
            <pc:sldMk cId="2837053789" sldId="260"/>
            <ac:spMk id="16" creationId="{A5548246-F6A3-DA2B-07EF-6199A75AE37C}"/>
          </ac:spMkLst>
        </pc:spChg>
        <pc:spChg chg="add mod">
          <ac:chgData name="Francesco Renzi" userId="40dd17de4442a8bb" providerId="LiveId" clId="{6023B402-CFCC-45D3-B75B-6DA7FABE2BFB}" dt="2025-11-24T10:52:55.057" v="13964" actId="1076"/>
          <ac:spMkLst>
            <pc:docMk/>
            <pc:sldMk cId="2837053789" sldId="260"/>
            <ac:spMk id="24" creationId="{590E5A54-C886-776B-255E-D5AC98E43271}"/>
          </ac:spMkLst>
        </pc:spChg>
        <pc:spChg chg="add mod">
          <ac:chgData name="Francesco Renzi" userId="40dd17de4442a8bb" providerId="LiveId" clId="{6023B402-CFCC-45D3-B75B-6DA7FABE2BFB}" dt="2025-11-24T10:52:33.522" v="13960" actId="1076"/>
          <ac:spMkLst>
            <pc:docMk/>
            <pc:sldMk cId="2837053789" sldId="260"/>
            <ac:spMk id="25" creationId="{1CB9D08D-70B1-BEA6-4AF9-B37E6C600201}"/>
          </ac:spMkLst>
        </pc:spChg>
        <pc:spChg chg="add mod ord">
          <ac:chgData name="Francesco Renzi" userId="40dd17de4442a8bb" providerId="LiveId" clId="{6023B402-CFCC-45D3-B75B-6DA7FABE2BFB}" dt="2025-11-21T10:07:24.324" v="6655" actId="34135"/>
          <ac:spMkLst>
            <pc:docMk/>
            <pc:sldMk cId="2837053789" sldId="260"/>
            <ac:spMk id="31" creationId="{3E47AF27-FCF5-9314-4283-7421004A4BD1}"/>
          </ac:spMkLst>
        </pc:spChg>
        <pc:grpChg chg="add mod ord">
          <ac:chgData name="Francesco Renzi" userId="40dd17de4442a8bb" providerId="LiveId" clId="{6023B402-CFCC-45D3-B75B-6DA7FABE2BFB}" dt="2025-11-28T09:53:49.396" v="15608" actId="1037"/>
          <ac:grpSpMkLst>
            <pc:docMk/>
            <pc:sldMk cId="2837053789" sldId="260"/>
            <ac:grpSpMk id="26" creationId="{B3C93EBD-6BA4-49D8-F4FA-6F7226B28249}"/>
          </ac:grpSpMkLst>
        </pc:grpChg>
        <pc:picChg chg="add mod">
          <ac:chgData name="Francesco Renzi" userId="40dd17de4442a8bb" providerId="LiveId" clId="{6023B402-CFCC-45D3-B75B-6DA7FABE2BFB}" dt="2025-11-20T15:02:02.764" v="1724" actId="164"/>
          <ac:picMkLst>
            <pc:docMk/>
            <pc:sldMk cId="2837053789" sldId="260"/>
            <ac:picMk id="23" creationId="{3D038A81-13C4-A3F8-76DC-231E1066793D}"/>
          </ac:picMkLst>
        </pc:picChg>
        <pc:picChg chg="add mod">
          <ac:chgData name="Francesco Renzi" userId="40dd17de4442a8bb" providerId="LiveId" clId="{6023B402-CFCC-45D3-B75B-6DA7FABE2BFB}" dt="2025-11-20T16:15:04.872" v="4697" actId="167"/>
          <ac:picMkLst>
            <pc:docMk/>
            <pc:sldMk cId="2837053789" sldId="260"/>
            <ac:picMk id="30" creationId="{9D5F3377-D1B4-68E8-2D24-12C0F3382DB5}"/>
          </ac:picMkLst>
        </pc:picChg>
        <pc:cxnChg chg="add mod">
          <ac:chgData name="Francesco Renzi" userId="40dd17de4442a8bb" providerId="LiveId" clId="{6023B402-CFCC-45D3-B75B-6DA7FABE2BFB}" dt="2025-11-20T18:13:51.206" v="6186" actId="1076"/>
          <ac:cxnSpMkLst>
            <pc:docMk/>
            <pc:sldMk cId="2837053789" sldId="260"/>
            <ac:cxnSpMk id="28" creationId="{63E4B33C-C4B1-554B-01F2-DD2112516DBE}"/>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5E85A8-DEBC-48EE-BE9E-A449917AE0C6}" type="datetimeFigureOut">
              <a:rPr lang="it-IT" smtClean="0"/>
              <a:t>29/11/2025</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E9B5D-D96B-456D-ADDB-831A76482958}" type="slidenum">
              <a:rPr lang="it-IT" smtClean="0"/>
              <a:t>‹#›</a:t>
            </a:fld>
            <a:endParaRPr lang="it-IT"/>
          </a:p>
        </p:txBody>
      </p:sp>
    </p:spTree>
    <p:extLst>
      <p:ext uri="{BB962C8B-B14F-4D97-AF65-F5344CB8AC3E}">
        <p14:creationId xmlns:p14="http://schemas.microsoft.com/office/powerpoint/2010/main" val="3329365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Good </a:t>
            </a:r>
            <a:r>
              <a:rPr lang="it-IT" dirty="0" err="1"/>
              <a:t>morning</a:t>
            </a:r>
            <a:r>
              <a:rPr lang="it-IT" dirty="0"/>
              <a:t> to </a:t>
            </a:r>
            <a:r>
              <a:rPr lang="it-IT" dirty="0" err="1"/>
              <a:t>everyone</a:t>
            </a:r>
            <a:r>
              <a:rPr lang="it-IT" dirty="0"/>
              <a:t>, </a:t>
            </a:r>
            <a:r>
              <a:rPr lang="it-IT" dirty="0" err="1"/>
              <a:t>I’m</a:t>
            </a:r>
            <a:r>
              <a:rPr lang="it-IT" dirty="0"/>
              <a:t> Francesco Renzi the new PhD </a:t>
            </a:r>
            <a:r>
              <a:rPr lang="it-IT" dirty="0" err="1"/>
              <a:t>student</a:t>
            </a:r>
            <a:r>
              <a:rPr lang="it-IT" dirty="0"/>
              <a:t> </a:t>
            </a:r>
            <a:r>
              <a:rPr lang="it-IT" dirty="0" err="1"/>
              <a:t>that</a:t>
            </a:r>
            <a:r>
              <a:rPr lang="it-IT" dirty="0"/>
              <a:t> </a:t>
            </a:r>
            <a:r>
              <a:rPr lang="it-IT" dirty="0" err="1"/>
              <a:t>will</a:t>
            </a:r>
            <a:r>
              <a:rPr lang="it-IT" dirty="0"/>
              <a:t> work with John (Brucato) in </a:t>
            </a:r>
            <a:r>
              <a:rPr lang="it-IT" dirty="0" err="1"/>
              <a:t>its</a:t>
            </a:r>
            <a:r>
              <a:rPr lang="it-IT" dirty="0"/>
              <a:t> </a:t>
            </a:r>
            <a:r>
              <a:rPr lang="it-IT" dirty="0" err="1"/>
              <a:t>astrobiology</a:t>
            </a:r>
            <a:r>
              <a:rPr lang="it-IT" dirty="0"/>
              <a:t> </a:t>
            </a:r>
            <a:r>
              <a:rPr lang="it-IT" dirty="0" err="1"/>
              <a:t>laboratory</a:t>
            </a:r>
            <a:r>
              <a:rPr lang="it-IT" dirty="0"/>
              <a:t>. </a:t>
            </a:r>
          </a:p>
          <a:p>
            <a:r>
              <a:rPr lang="it-IT" dirty="0"/>
              <a:t>Just some </a:t>
            </a:r>
            <a:r>
              <a:rPr lang="it-IT" dirty="0" err="1"/>
              <a:t>very</a:t>
            </a:r>
            <a:r>
              <a:rPr lang="it-IT" dirty="0"/>
              <a:t> </a:t>
            </a:r>
            <a:r>
              <a:rPr lang="it-IT" dirty="0" err="1"/>
              <a:t>quick</a:t>
            </a:r>
            <a:r>
              <a:rPr lang="it-IT" dirty="0"/>
              <a:t> information </a:t>
            </a:r>
            <a:r>
              <a:rPr lang="it-IT" dirty="0" err="1"/>
              <a:t>about</a:t>
            </a:r>
            <a:r>
              <a:rPr lang="it-IT" dirty="0"/>
              <a:t> </a:t>
            </a:r>
            <a:r>
              <a:rPr lang="it-IT" dirty="0" err="1"/>
              <a:t>my</a:t>
            </a:r>
            <a:r>
              <a:rPr lang="it-IT" dirty="0"/>
              <a:t> background: I </a:t>
            </a:r>
            <a:r>
              <a:rPr lang="it-IT" dirty="0" err="1"/>
              <a:t>was</a:t>
            </a:r>
            <a:r>
              <a:rPr lang="it-IT" dirty="0"/>
              <a:t> </a:t>
            </a:r>
            <a:r>
              <a:rPr lang="it-IT" dirty="0" err="1"/>
              <a:t>born</a:t>
            </a:r>
            <a:r>
              <a:rPr lang="it-IT" dirty="0"/>
              <a:t> in 2001 (so </a:t>
            </a:r>
            <a:r>
              <a:rPr lang="it-IT" dirty="0" err="1"/>
              <a:t>I’m</a:t>
            </a:r>
            <a:r>
              <a:rPr lang="it-IT" dirty="0"/>
              <a:t> 24 </a:t>
            </a:r>
            <a:r>
              <a:rPr lang="it-IT" dirty="0" err="1"/>
              <a:t>now</a:t>
            </a:r>
            <a:r>
              <a:rPr lang="it-IT" dirty="0"/>
              <a:t>), in Terranuova Bracciolini, </a:t>
            </a:r>
            <a:r>
              <a:rPr lang="it-IT" dirty="0" err="1"/>
              <a:t>which</a:t>
            </a:r>
            <a:r>
              <a:rPr lang="it-IT" dirty="0"/>
              <a:t> </a:t>
            </a:r>
            <a:r>
              <a:rPr lang="it-IT" dirty="0" err="1"/>
              <a:t>is</a:t>
            </a:r>
            <a:r>
              <a:rPr lang="it-IT" dirty="0"/>
              <a:t> a small </a:t>
            </a:r>
            <a:r>
              <a:rPr lang="it-IT" dirty="0" err="1"/>
              <a:t>town</a:t>
            </a:r>
            <a:r>
              <a:rPr lang="it-IT" dirty="0"/>
              <a:t> just in </a:t>
            </a:r>
            <a:r>
              <a:rPr lang="it-IT" dirty="0" err="1"/>
              <a:t>between</a:t>
            </a:r>
            <a:r>
              <a:rPr lang="it-IT" dirty="0"/>
              <a:t> Florence and Arezzo </a:t>
            </a:r>
            <a:r>
              <a:rPr lang="it-IT" dirty="0" err="1"/>
              <a:t>as</a:t>
            </a:r>
            <a:r>
              <a:rPr lang="it-IT" dirty="0"/>
              <a:t> </a:t>
            </a:r>
            <a:r>
              <a:rPr lang="it-IT" dirty="0" err="1"/>
              <a:t>you</a:t>
            </a:r>
            <a:r>
              <a:rPr lang="it-IT" dirty="0"/>
              <a:t> can </a:t>
            </a:r>
            <a:r>
              <a:rPr lang="it-IT" dirty="0" err="1"/>
              <a:t>see</a:t>
            </a:r>
            <a:r>
              <a:rPr lang="it-IT" dirty="0"/>
              <a:t> from the </a:t>
            </a:r>
            <a:r>
              <a:rPr lang="it-IT" dirty="0" err="1"/>
              <a:t>map</a:t>
            </a:r>
            <a:r>
              <a:rPr lang="it-IT" dirty="0"/>
              <a:t>. I </a:t>
            </a:r>
            <a:r>
              <a:rPr lang="it-IT" dirty="0" err="1"/>
              <a:t>grew</a:t>
            </a:r>
            <a:r>
              <a:rPr lang="it-IT" dirty="0"/>
              <a:t> up in Terranuova and </a:t>
            </a:r>
            <a:r>
              <a:rPr lang="it-IT" dirty="0" err="1"/>
              <a:t>moved</a:t>
            </a:r>
            <a:r>
              <a:rPr lang="it-IT" dirty="0"/>
              <a:t> for the first time to start the </a:t>
            </a:r>
            <a:r>
              <a:rPr lang="it-IT" dirty="0" err="1"/>
              <a:t>university</a:t>
            </a:r>
            <a:r>
              <a:rPr lang="it-IT" dirty="0"/>
              <a:t> in Pisa in 2019. I </a:t>
            </a:r>
            <a:r>
              <a:rPr lang="it-IT" dirty="0" err="1"/>
              <a:t>had</a:t>
            </a:r>
            <a:r>
              <a:rPr lang="it-IT" dirty="0"/>
              <a:t> </a:t>
            </a:r>
            <a:r>
              <a:rPr lang="it-IT" dirty="0" err="1"/>
              <a:t>my</a:t>
            </a:r>
            <a:r>
              <a:rPr lang="it-IT" dirty="0"/>
              <a:t> bachelor in </a:t>
            </a:r>
            <a:r>
              <a:rPr lang="it-IT" dirty="0" err="1"/>
              <a:t>physics</a:t>
            </a:r>
            <a:r>
              <a:rPr lang="it-IT" dirty="0"/>
              <a:t> in 2022 and the </a:t>
            </a:r>
            <a:r>
              <a:rPr lang="it-IT" dirty="0" err="1"/>
              <a:t>same</a:t>
            </a:r>
            <a:r>
              <a:rPr lang="it-IT" dirty="0"/>
              <a:t> </a:t>
            </a:r>
            <a:r>
              <a:rPr lang="it-IT" dirty="0" err="1"/>
              <a:t>year</a:t>
            </a:r>
            <a:r>
              <a:rPr lang="it-IT" dirty="0"/>
              <a:t> I </a:t>
            </a:r>
            <a:r>
              <a:rPr lang="it-IT" dirty="0" err="1"/>
              <a:t>started</a:t>
            </a:r>
            <a:r>
              <a:rPr lang="it-IT" dirty="0"/>
              <a:t> the master in ‘</a:t>
            </a:r>
            <a:r>
              <a:rPr lang="it-IT" dirty="0" err="1"/>
              <a:t>Astronomy</a:t>
            </a:r>
            <a:r>
              <a:rPr lang="it-IT" dirty="0"/>
              <a:t> and </a:t>
            </a:r>
            <a:r>
              <a:rPr lang="it-IT" dirty="0" err="1"/>
              <a:t>Astrophysics</a:t>
            </a:r>
            <a:r>
              <a:rPr lang="it-IT" dirty="0"/>
              <a:t>’ </a:t>
            </a:r>
            <a:r>
              <a:rPr lang="it-IT" dirty="0" err="1"/>
              <a:t>which</a:t>
            </a:r>
            <a:r>
              <a:rPr lang="it-IT" dirty="0"/>
              <a:t> I </a:t>
            </a:r>
            <a:r>
              <a:rPr lang="it-IT" dirty="0" err="1"/>
              <a:t>concluded</a:t>
            </a:r>
            <a:r>
              <a:rPr lang="it-IT" dirty="0"/>
              <a:t> </a:t>
            </a:r>
            <a:r>
              <a:rPr lang="it-IT" dirty="0" err="1"/>
              <a:t>this</a:t>
            </a:r>
            <a:r>
              <a:rPr lang="it-IT" dirty="0"/>
              <a:t> </a:t>
            </a:r>
            <a:r>
              <a:rPr lang="it-IT" dirty="0" err="1"/>
              <a:t>february</a:t>
            </a:r>
            <a:r>
              <a:rPr lang="it-IT" dirty="0"/>
              <a:t>. </a:t>
            </a:r>
          </a:p>
          <a:p>
            <a:r>
              <a:rPr lang="it-IT" dirty="0" err="1"/>
              <a:t>Even</a:t>
            </a:r>
            <a:r>
              <a:rPr lang="it-IT" dirty="0"/>
              <a:t> </a:t>
            </a:r>
            <a:r>
              <a:rPr lang="it-IT" dirty="0" err="1"/>
              <a:t>if</a:t>
            </a:r>
            <a:r>
              <a:rPr lang="it-IT" dirty="0"/>
              <a:t> I </a:t>
            </a:r>
            <a:r>
              <a:rPr lang="it-IT" dirty="0" err="1"/>
              <a:t>was</a:t>
            </a:r>
            <a:r>
              <a:rPr lang="it-IT" dirty="0"/>
              <a:t> in Pisa I </a:t>
            </a:r>
            <a:r>
              <a:rPr lang="it-IT" dirty="0" err="1"/>
              <a:t>started</a:t>
            </a:r>
            <a:r>
              <a:rPr lang="it-IT" dirty="0"/>
              <a:t> to be </a:t>
            </a:r>
            <a:r>
              <a:rPr lang="it-IT" dirty="0" err="1"/>
              <a:t>really</a:t>
            </a:r>
            <a:r>
              <a:rPr lang="it-IT" dirty="0"/>
              <a:t> </a:t>
            </a:r>
            <a:r>
              <a:rPr lang="it-IT" dirty="0" err="1"/>
              <a:t>fascinated</a:t>
            </a:r>
            <a:r>
              <a:rPr lang="it-IT" dirty="0"/>
              <a:t> </a:t>
            </a:r>
            <a:r>
              <a:rPr lang="it-IT" dirty="0" err="1"/>
              <a:t>about</a:t>
            </a:r>
            <a:r>
              <a:rPr lang="it-IT" dirty="0"/>
              <a:t> </a:t>
            </a:r>
            <a:r>
              <a:rPr lang="it-IT" dirty="0" err="1"/>
              <a:t>astrobiology</a:t>
            </a:r>
            <a:r>
              <a:rPr lang="it-IT" dirty="0"/>
              <a:t>, so I </a:t>
            </a:r>
            <a:r>
              <a:rPr lang="it-IT" dirty="0" err="1"/>
              <a:t>contacted</a:t>
            </a:r>
            <a:r>
              <a:rPr lang="it-IT" dirty="0"/>
              <a:t> John and </a:t>
            </a:r>
            <a:r>
              <a:rPr lang="it-IT" dirty="0" err="1"/>
              <a:t>came</a:t>
            </a:r>
            <a:r>
              <a:rPr lang="it-IT" dirty="0"/>
              <a:t> </a:t>
            </a:r>
            <a:r>
              <a:rPr lang="it-IT" dirty="0" err="1"/>
              <a:t>here</a:t>
            </a:r>
            <a:r>
              <a:rPr lang="it-IT" dirty="0"/>
              <a:t> to do </a:t>
            </a:r>
            <a:r>
              <a:rPr lang="it-IT" dirty="0" err="1"/>
              <a:t>my</a:t>
            </a:r>
            <a:r>
              <a:rPr lang="it-IT" dirty="0"/>
              <a:t> master </a:t>
            </a:r>
            <a:r>
              <a:rPr lang="it-IT" dirty="0" err="1"/>
              <a:t>thesis</a:t>
            </a:r>
            <a:r>
              <a:rPr lang="it-IT" dirty="0"/>
              <a:t>, </a:t>
            </a:r>
            <a:r>
              <a:rPr lang="it-IT" dirty="0" err="1"/>
              <a:t>which</a:t>
            </a:r>
            <a:r>
              <a:rPr lang="it-IT" dirty="0"/>
              <a:t> </a:t>
            </a:r>
            <a:r>
              <a:rPr lang="it-IT" dirty="0" err="1"/>
              <a:t>was</a:t>
            </a:r>
            <a:r>
              <a:rPr lang="it-IT" dirty="0"/>
              <a:t> </a:t>
            </a:r>
            <a:r>
              <a:rPr lang="it-IT" dirty="0" err="1"/>
              <a:t>about</a:t>
            </a:r>
            <a:r>
              <a:rPr lang="it-IT" dirty="0"/>
              <a:t> </a:t>
            </a:r>
            <a:r>
              <a:rPr lang="it-IT" dirty="0" err="1"/>
              <a:t>organic</a:t>
            </a:r>
            <a:r>
              <a:rPr lang="it-IT" dirty="0"/>
              <a:t> </a:t>
            </a:r>
            <a:r>
              <a:rPr lang="it-IT" dirty="0" err="1"/>
              <a:t>matter</a:t>
            </a:r>
            <a:r>
              <a:rPr lang="it-IT" dirty="0"/>
              <a:t> in </a:t>
            </a:r>
            <a:r>
              <a:rPr lang="it-IT" dirty="0" err="1"/>
              <a:t>martian</a:t>
            </a:r>
            <a:r>
              <a:rPr lang="it-IT" dirty="0"/>
              <a:t> </a:t>
            </a:r>
            <a:r>
              <a:rPr lang="it-IT" dirty="0" err="1"/>
              <a:t>soil</a:t>
            </a:r>
            <a:r>
              <a:rPr lang="it-IT" dirty="0"/>
              <a:t> </a:t>
            </a:r>
            <a:r>
              <a:rPr lang="it-IT" dirty="0" err="1"/>
              <a:t>simulants</a:t>
            </a:r>
            <a:r>
              <a:rPr lang="it-IT" dirty="0"/>
              <a:t>.</a:t>
            </a:r>
          </a:p>
        </p:txBody>
      </p:sp>
      <p:sp>
        <p:nvSpPr>
          <p:cNvPr id="4" name="Slide Number Placeholder 3"/>
          <p:cNvSpPr>
            <a:spLocks noGrp="1"/>
          </p:cNvSpPr>
          <p:nvPr>
            <p:ph type="sldNum" sz="quarter" idx="5"/>
          </p:nvPr>
        </p:nvSpPr>
        <p:spPr/>
        <p:txBody>
          <a:bodyPr/>
          <a:lstStyle/>
          <a:p>
            <a:fld id="{C69E9B5D-D96B-456D-ADDB-831A76482958}" type="slidenum">
              <a:rPr lang="it-IT" smtClean="0"/>
              <a:t>1</a:t>
            </a:fld>
            <a:endParaRPr lang="it-IT"/>
          </a:p>
        </p:txBody>
      </p:sp>
    </p:spTree>
    <p:extLst>
      <p:ext uri="{BB962C8B-B14F-4D97-AF65-F5344CB8AC3E}">
        <p14:creationId xmlns:p14="http://schemas.microsoft.com/office/powerpoint/2010/main" val="966502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Indeed my thesis work was done in support to the Perseverance rover, which is part of the NASA Mars 2020 mission and it’s currently operative on Jezero crater on Mars. Specifically, Perseverance detected some features that fall within the range expected for organic compounds in the exact spot that you see on the photo, which was named ‘Quartier’. </a:t>
            </a:r>
          </a:p>
          <a:p>
            <a:r>
              <a:rPr lang="en-US" dirty="0"/>
              <a:t>My main objective was to create Martian analog samples and include two organic molecules that were considered strong candidates to be the source of the observed features in Quartier. Then I ran some experiments on these samples in order to verify the position of these molecules as strong candidates. </a:t>
            </a:r>
          </a:p>
          <a:p>
            <a:r>
              <a:rPr lang="en-US" dirty="0"/>
              <a:t>Moreover, since I was dealing with Raman spectroscopy in the deep ultra violet I also helped to verify a model about quantification of deep UV Raman that could in theory predict organic concentrations directly on Mars.</a:t>
            </a:r>
          </a:p>
          <a:p>
            <a:r>
              <a:rPr lang="en-US" dirty="0"/>
              <a:t>The main results that came up from this work are that both analyzed organics remains good candidates to be the source of Quartier organic signals and that the tested model potentially works. </a:t>
            </a:r>
          </a:p>
          <a:p>
            <a:endParaRPr lang="en-US" dirty="0"/>
          </a:p>
        </p:txBody>
      </p:sp>
      <p:sp>
        <p:nvSpPr>
          <p:cNvPr id="4" name="Slide Number Placeholder 3"/>
          <p:cNvSpPr>
            <a:spLocks noGrp="1"/>
          </p:cNvSpPr>
          <p:nvPr>
            <p:ph type="sldNum" sz="quarter" idx="5"/>
          </p:nvPr>
        </p:nvSpPr>
        <p:spPr/>
        <p:txBody>
          <a:bodyPr/>
          <a:lstStyle/>
          <a:p>
            <a:fld id="{C69E9B5D-D96B-456D-ADDB-831A76482958}" type="slidenum">
              <a:rPr lang="it-IT" smtClean="0"/>
              <a:t>2</a:t>
            </a:fld>
            <a:endParaRPr lang="it-IT"/>
          </a:p>
        </p:txBody>
      </p:sp>
    </p:spTree>
    <p:extLst>
      <p:ext uri="{BB962C8B-B14F-4D97-AF65-F5344CB8AC3E}">
        <p14:creationId xmlns:p14="http://schemas.microsoft.com/office/powerpoint/2010/main" val="3791109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Switching </a:t>
            </a:r>
            <a:r>
              <a:rPr lang="it-IT" dirty="0" err="1"/>
              <a:t>now</a:t>
            </a:r>
            <a:r>
              <a:rPr lang="it-IT" dirty="0"/>
              <a:t> </a:t>
            </a:r>
            <a:r>
              <a:rPr lang="it-IT" dirty="0" err="1"/>
              <a:t>directly</a:t>
            </a:r>
            <a:r>
              <a:rPr lang="it-IT" dirty="0"/>
              <a:t> </a:t>
            </a:r>
            <a:r>
              <a:rPr lang="it-IT" dirty="0" err="1"/>
              <a:t>onto</a:t>
            </a:r>
            <a:r>
              <a:rPr lang="it-IT" dirty="0"/>
              <a:t> </a:t>
            </a:r>
            <a:r>
              <a:rPr lang="it-IT" dirty="0" err="1"/>
              <a:t>what</a:t>
            </a:r>
            <a:r>
              <a:rPr lang="it-IT" dirty="0"/>
              <a:t> </a:t>
            </a:r>
            <a:r>
              <a:rPr lang="it-IT" dirty="0" err="1"/>
              <a:t>will</a:t>
            </a:r>
            <a:r>
              <a:rPr lang="it-IT" dirty="0"/>
              <a:t> be </a:t>
            </a:r>
            <a:r>
              <a:rPr lang="it-IT" dirty="0" err="1"/>
              <a:t>my</a:t>
            </a:r>
            <a:r>
              <a:rPr lang="it-IT" dirty="0"/>
              <a:t> </a:t>
            </a:r>
            <a:r>
              <a:rPr lang="it-IT" dirty="0" err="1"/>
              <a:t>phd</a:t>
            </a:r>
            <a:r>
              <a:rPr lang="it-IT" dirty="0"/>
              <a:t> project, I </a:t>
            </a:r>
            <a:r>
              <a:rPr lang="it-IT" dirty="0" err="1"/>
              <a:t>will</a:t>
            </a:r>
            <a:r>
              <a:rPr lang="it-IT" dirty="0"/>
              <a:t> work for the </a:t>
            </a:r>
            <a:r>
              <a:rPr lang="it-IT" dirty="0" err="1"/>
              <a:t>next</a:t>
            </a:r>
            <a:r>
              <a:rPr lang="it-IT" dirty="0"/>
              <a:t> </a:t>
            </a:r>
            <a:r>
              <a:rPr lang="it-IT" dirty="0" err="1"/>
              <a:t>three</a:t>
            </a:r>
            <a:r>
              <a:rPr lang="it-IT" dirty="0"/>
              <a:t> </a:t>
            </a:r>
            <a:r>
              <a:rPr lang="it-IT" dirty="0" err="1"/>
              <a:t>years</a:t>
            </a:r>
            <a:r>
              <a:rPr lang="it-IT" dirty="0"/>
              <a:t> in the field of sample </a:t>
            </a:r>
            <a:r>
              <a:rPr lang="it-IT" dirty="0" err="1"/>
              <a:t>return</a:t>
            </a:r>
            <a:r>
              <a:rPr lang="it-IT" dirty="0"/>
              <a:t>. Sample </a:t>
            </a:r>
            <a:r>
              <a:rPr lang="it-IT" dirty="0" err="1"/>
              <a:t>return</a:t>
            </a:r>
            <a:r>
              <a:rPr lang="it-IT" dirty="0"/>
              <a:t> missions are the </a:t>
            </a:r>
            <a:r>
              <a:rPr lang="it-IT" dirty="0" err="1"/>
              <a:t>ones</a:t>
            </a:r>
            <a:r>
              <a:rPr lang="it-IT" dirty="0"/>
              <a:t> </a:t>
            </a:r>
            <a:r>
              <a:rPr lang="it-IT" dirty="0" err="1"/>
              <a:t>that</a:t>
            </a:r>
            <a:r>
              <a:rPr lang="it-IT" dirty="0"/>
              <a:t> </a:t>
            </a:r>
            <a:r>
              <a:rPr lang="it-IT" dirty="0" err="1"/>
              <a:t>succesfully</a:t>
            </a:r>
            <a:r>
              <a:rPr lang="it-IT" dirty="0"/>
              <a:t> </a:t>
            </a:r>
            <a:r>
              <a:rPr lang="it-IT" dirty="0" err="1"/>
              <a:t>brought</a:t>
            </a:r>
            <a:r>
              <a:rPr lang="it-IT" dirty="0"/>
              <a:t> back to Earth, or </a:t>
            </a:r>
            <a:r>
              <a:rPr lang="it-IT" dirty="0" err="1"/>
              <a:t>intend</a:t>
            </a:r>
            <a:r>
              <a:rPr lang="it-IT" dirty="0"/>
              <a:t> to in the </a:t>
            </a:r>
            <a:r>
              <a:rPr lang="it-IT" dirty="0" err="1"/>
              <a:t>next</a:t>
            </a:r>
            <a:r>
              <a:rPr lang="it-IT" dirty="0"/>
              <a:t> </a:t>
            </a:r>
            <a:r>
              <a:rPr lang="it-IT" dirty="0" err="1"/>
              <a:t>years</a:t>
            </a:r>
            <a:r>
              <a:rPr lang="it-IT" dirty="0"/>
              <a:t>, pristine samples from </a:t>
            </a:r>
            <a:r>
              <a:rPr lang="it-IT" dirty="0" err="1"/>
              <a:t>extraterrestrial</a:t>
            </a:r>
            <a:r>
              <a:rPr lang="it-IT" dirty="0"/>
              <a:t> bodies. </a:t>
            </a:r>
            <a:r>
              <a:rPr lang="it-IT" dirty="0" err="1"/>
              <a:t>Nowadays</a:t>
            </a:r>
            <a:r>
              <a:rPr lang="it-IT" dirty="0"/>
              <a:t> the state of the art of sample </a:t>
            </a:r>
            <a:r>
              <a:rPr lang="it-IT" dirty="0" err="1"/>
              <a:t>return</a:t>
            </a:r>
            <a:r>
              <a:rPr lang="it-IT" dirty="0"/>
              <a:t> </a:t>
            </a:r>
            <a:r>
              <a:rPr lang="it-IT" dirty="0" err="1"/>
              <a:t>comprehend</a:t>
            </a:r>
            <a:r>
              <a:rPr lang="it-IT" dirty="0"/>
              <a:t> </a:t>
            </a:r>
            <a:r>
              <a:rPr lang="it-IT" dirty="0" err="1"/>
              <a:t>primarly</a:t>
            </a:r>
            <a:r>
              <a:rPr lang="it-IT" dirty="0"/>
              <a:t> </a:t>
            </a:r>
            <a:r>
              <a:rPr lang="it-IT" dirty="0" err="1">
                <a:solidFill>
                  <a:schemeClr val="bg1"/>
                </a:solidFill>
              </a:rPr>
              <a:t>analysis</a:t>
            </a:r>
            <a:r>
              <a:rPr lang="it-IT" dirty="0">
                <a:solidFill>
                  <a:schemeClr val="bg1"/>
                </a:solidFill>
              </a:rPr>
              <a:t> of samples from </a:t>
            </a:r>
            <a:r>
              <a:rPr lang="it-IT" dirty="0" err="1">
                <a:solidFill>
                  <a:schemeClr val="bg1"/>
                </a:solidFill>
              </a:rPr>
              <a:t>asteroids</a:t>
            </a:r>
            <a:r>
              <a:rPr lang="it-IT" dirty="0">
                <a:solidFill>
                  <a:schemeClr val="bg1"/>
                </a:solidFill>
              </a:rPr>
              <a:t> </a:t>
            </a:r>
            <a:r>
              <a:rPr lang="it-IT" dirty="0" err="1">
                <a:solidFill>
                  <a:schemeClr val="bg1"/>
                </a:solidFill>
              </a:rPr>
              <a:t>Bennu</a:t>
            </a:r>
            <a:r>
              <a:rPr lang="it-IT" dirty="0">
                <a:solidFill>
                  <a:schemeClr val="bg1"/>
                </a:solidFill>
              </a:rPr>
              <a:t> and </a:t>
            </a:r>
            <a:r>
              <a:rPr lang="it-IT" dirty="0" err="1">
                <a:solidFill>
                  <a:schemeClr val="bg1"/>
                </a:solidFill>
              </a:rPr>
              <a:t>Ryugu</a:t>
            </a:r>
            <a:r>
              <a:rPr lang="it-IT" dirty="0">
                <a:solidFill>
                  <a:schemeClr val="bg1"/>
                </a:solidFill>
              </a:rPr>
              <a:t> </a:t>
            </a:r>
            <a:r>
              <a:rPr lang="it-IT" dirty="0" err="1">
                <a:solidFill>
                  <a:schemeClr val="bg1"/>
                </a:solidFill>
              </a:rPr>
              <a:t>that</a:t>
            </a:r>
            <a:r>
              <a:rPr lang="it-IT" dirty="0">
                <a:solidFill>
                  <a:schemeClr val="bg1"/>
                </a:solidFill>
              </a:rPr>
              <a:t> </a:t>
            </a:r>
            <a:r>
              <a:rPr lang="it-IT" dirty="0" err="1">
                <a:solidFill>
                  <a:schemeClr val="bg1"/>
                </a:solidFill>
              </a:rPr>
              <a:t>returned</a:t>
            </a:r>
            <a:r>
              <a:rPr lang="it-IT" dirty="0">
                <a:solidFill>
                  <a:schemeClr val="bg1"/>
                </a:solidFill>
              </a:rPr>
              <a:t> on Earth thanks to NASA OSIRIS-Rex mission and JAXA Hayabusa2 mission, </a:t>
            </a:r>
            <a:r>
              <a:rPr lang="it-IT" dirty="0" err="1">
                <a:solidFill>
                  <a:schemeClr val="bg1"/>
                </a:solidFill>
              </a:rPr>
              <a:t>but</a:t>
            </a:r>
            <a:r>
              <a:rPr lang="it-IT" dirty="0">
                <a:solidFill>
                  <a:schemeClr val="bg1"/>
                </a:solidFill>
              </a:rPr>
              <a:t> </a:t>
            </a:r>
            <a:r>
              <a:rPr lang="it-IT" dirty="0" err="1">
                <a:solidFill>
                  <a:schemeClr val="bg1"/>
                </a:solidFill>
              </a:rPr>
              <a:t>also</a:t>
            </a:r>
            <a:r>
              <a:rPr lang="it-IT" dirty="0">
                <a:solidFill>
                  <a:schemeClr val="bg1"/>
                </a:solidFill>
              </a:rPr>
              <a:t> </a:t>
            </a:r>
            <a:r>
              <a:rPr lang="it-IT" dirty="0" err="1">
                <a:solidFill>
                  <a:schemeClr val="bg1"/>
                </a:solidFill>
              </a:rPr>
              <a:t>laboratory</a:t>
            </a:r>
            <a:r>
              <a:rPr lang="it-IT" dirty="0">
                <a:solidFill>
                  <a:schemeClr val="bg1"/>
                </a:solidFill>
              </a:rPr>
              <a:t> studies to support the Mars Sample Return </a:t>
            </a:r>
            <a:r>
              <a:rPr lang="it-IT" dirty="0" err="1">
                <a:solidFill>
                  <a:schemeClr val="bg1"/>
                </a:solidFill>
              </a:rPr>
              <a:t>champaign</a:t>
            </a:r>
            <a:r>
              <a:rPr lang="it-IT" dirty="0">
                <a:solidFill>
                  <a:schemeClr val="bg1"/>
                </a:solidFill>
              </a:rPr>
              <a:t>, </a:t>
            </a:r>
            <a:r>
              <a:rPr lang="it-IT" dirty="0" err="1">
                <a:solidFill>
                  <a:schemeClr val="bg1"/>
                </a:solidFill>
              </a:rPr>
              <a:t>which</a:t>
            </a:r>
            <a:r>
              <a:rPr lang="it-IT" dirty="0">
                <a:solidFill>
                  <a:schemeClr val="bg1"/>
                </a:solidFill>
              </a:rPr>
              <a:t> </a:t>
            </a:r>
            <a:r>
              <a:rPr lang="it-IT" dirty="0" err="1">
                <a:solidFill>
                  <a:schemeClr val="bg1"/>
                </a:solidFill>
              </a:rPr>
              <a:t>is</a:t>
            </a:r>
            <a:r>
              <a:rPr lang="it-IT" dirty="0">
                <a:solidFill>
                  <a:schemeClr val="bg1"/>
                </a:solidFill>
              </a:rPr>
              <a:t> a </a:t>
            </a:r>
            <a:r>
              <a:rPr lang="it-IT" dirty="0" err="1">
                <a:solidFill>
                  <a:schemeClr val="bg1"/>
                </a:solidFill>
              </a:rPr>
              <a:t>series</a:t>
            </a:r>
            <a:r>
              <a:rPr lang="it-IT" dirty="0">
                <a:solidFill>
                  <a:schemeClr val="bg1"/>
                </a:solidFill>
              </a:rPr>
              <a:t> of missions </a:t>
            </a:r>
            <a:r>
              <a:rPr lang="it-IT" dirty="0" err="1">
                <a:solidFill>
                  <a:schemeClr val="bg1"/>
                </a:solidFill>
              </a:rPr>
              <a:t>that</a:t>
            </a:r>
            <a:r>
              <a:rPr lang="it-IT" dirty="0">
                <a:solidFill>
                  <a:schemeClr val="bg1"/>
                </a:solidFill>
              </a:rPr>
              <a:t> </a:t>
            </a:r>
            <a:r>
              <a:rPr lang="it-IT" dirty="0" err="1">
                <a:solidFill>
                  <a:schemeClr val="bg1"/>
                </a:solidFill>
              </a:rPr>
              <a:t>aim</a:t>
            </a:r>
            <a:r>
              <a:rPr lang="it-IT" dirty="0">
                <a:solidFill>
                  <a:schemeClr val="bg1"/>
                </a:solidFill>
              </a:rPr>
              <a:t> to </a:t>
            </a:r>
            <a:r>
              <a:rPr lang="it-IT" dirty="0" err="1">
                <a:solidFill>
                  <a:schemeClr val="bg1"/>
                </a:solidFill>
              </a:rPr>
              <a:t>bring</a:t>
            </a:r>
            <a:r>
              <a:rPr lang="it-IT" dirty="0">
                <a:solidFill>
                  <a:schemeClr val="bg1"/>
                </a:solidFill>
              </a:rPr>
              <a:t> back samples </a:t>
            </a:r>
            <a:r>
              <a:rPr lang="it-IT" dirty="0" err="1">
                <a:solidFill>
                  <a:schemeClr val="bg1"/>
                </a:solidFill>
              </a:rPr>
              <a:t>collected</a:t>
            </a:r>
            <a:r>
              <a:rPr lang="it-IT" dirty="0">
                <a:solidFill>
                  <a:schemeClr val="bg1"/>
                </a:solidFill>
              </a:rPr>
              <a:t> by </a:t>
            </a:r>
            <a:r>
              <a:rPr lang="it-IT" dirty="0" err="1">
                <a:solidFill>
                  <a:schemeClr val="bg1"/>
                </a:solidFill>
              </a:rPr>
              <a:t>Perseverance</a:t>
            </a:r>
            <a:r>
              <a:rPr lang="it-IT" dirty="0">
                <a:solidFill>
                  <a:schemeClr val="bg1"/>
                </a:solidFill>
              </a:rPr>
              <a:t> on Mars.</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solidFill>
                  <a:schemeClr val="bg1"/>
                </a:solidFill>
              </a:rPr>
              <a:t>In </a:t>
            </a:r>
            <a:r>
              <a:rPr lang="it-IT" dirty="0" err="1">
                <a:solidFill>
                  <a:schemeClr val="bg1"/>
                </a:solidFill>
              </a:rPr>
              <a:t>this</a:t>
            </a:r>
            <a:r>
              <a:rPr lang="it-IT" dirty="0">
                <a:solidFill>
                  <a:schemeClr val="bg1"/>
                </a:solidFill>
              </a:rPr>
              <a:t> </a:t>
            </a:r>
            <a:r>
              <a:rPr lang="it-IT" dirty="0" err="1">
                <a:solidFill>
                  <a:schemeClr val="bg1"/>
                </a:solidFill>
              </a:rPr>
              <a:t>context</a:t>
            </a:r>
            <a:r>
              <a:rPr lang="it-IT" dirty="0">
                <a:solidFill>
                  <a:schemeClr val="bg1"/>
                </a:solidFill>
              </a:rPr>
              <a:t> the first part of </a:t>
            </a:r>
            <a:r>
              <a:rPr lang="it-IT" dirty="0" err="1">
                <a:solidFill>
                  <a:schemeClr val="bg1"/>
                </a:solidFill>
              </a:rPr>
              <a:t>my</a:t>
            </a:r>
            <a:r>
              <a:rPr lang="it-IT" dirty="0">
                <a:solidFill>
                  <a:schemeClr val="bg1"/>
                </a:solidFill>
              </a:rPr>
              <a:t> project </a:t>
            </a:r>
            <a:r>
              <a:rPr lang="it-IT" dirty="0" err="1">
                <a:solidFill>
                  <a:schemeClr val="bg1"/>
                </a:solidFill>
              </a:rPr>
              <a:t>will</a:t>
            </a:r>
            <a:r>
              <a:rPr lang="it-IT" dirty="0">
                <a:solidFill>
                  <a:schemeClr val="bg1"/>
                </a:solidFill>
              </a:rPr>
              <a:t> </a:t>
            </a:r>
            <a:r>
              <a:rPr lang="it-IT" dirty="0" err="1">
                <a:solidFill>
                  <a:schemeClr val="bg1"/>
                </a:solidFill>
              </a:rPr>
              <a:t>regard</a:t>
            </a:r>
            <a:r>
              <a:rPr lang="it-IT" dirty="0">
                <a:solidFill>
                  <a:schemeClr val="bg1"/>
                </a:solidFill>
              </a:rPr>
              <a:t> Mars and the sample </a:t>
            </a:r>
            <a:r>
              <a:rPr lang="it-IT" dirty="0" err="1">
                <a:solidFill>
                  <a:schemeClr val="bg1"/>
                </a:solidFill>
              </a:rPr>
              <a:t>return</a:t>
            </a:r>
            <a:r>
              <a:rPr lang="it-IT" dirty="0">
                <a:solidFill>
                  <a:schemeClr val="bg1"/>
                </a:solidFill>
              </a:rPr>
              <a:t> </a:t>
            </a:r>
            <a:r>
              <a:rPr lang="it-IT" dirty="0" err="1">
                <a:solidFill>
                  <a:schemeClr val="bg1"/>
                </a:solidFill>
              </a:rPr>
              <a:t>champaign</a:t>
            </a:r>
            <a:r>
              <a:rPr lang="it-IT" dirty="0">
                <a:solidFill>
                  <a:schemeClr val="bg1"/>
                </a:solidFill>
              </a:rPr>
              <a:t>, </a:t>
            </a:r>
            <a:r>
              <a:rPr lang="it-IT" dirty="0" err="1">
                <a:solidFill>
                  <a:schemeClr val="bg1"/>
                </a:solidFill>
              </a:rPr>
              <a:t>which</a:t>
            </a:r>
            <a:r>
              <a:rPr lang="it-IT" dirty="0">
                <a:solidFill>
                  <a:schemeClr val="bg1"/>
                </a:solidFill>
              </a:rPr>
              <a:t> makes </a:t>
            </a:r>
            <a:r>
              <a:rPr lang="it-IT" dirty="0" err="1">
                <a:solidFill>
                  <a:schemeClr val="bg1"/>
                </a:solidFill>
              </a:rPr>
              <a:t>my</a:t>
            </a:r>
            <a:r>
              <a:rPr lang="it-IT" dirty="0">
                <a:solidFill>
                  <a:schemeClr val="bg1"/>
                </a:solidFill>
              </a:rPr>
              <a:t> PhD a </a:t>
            </a:r>
            <a:r>
              <a:rPr lang="it-IT" dirty="0" err="1">
                <a:solidFill>
                  <a:schemeClr val="bg1"/>
                </a:solidFill>
              </a:rPr>
              <a:t>natural</a:t>
            </a:r>
            <a:r>
              <a:rPr lang="it-IT" dirty="0">
                <a:solidFill>
                  <a:schemeClr val="bg1"/>
                </a:solidFill>
              </a:rPr>
              <a:t> </a:t>
            </a:r>
            <a:r>
              <a:rPr lang="it-IT" dirty="0" err="1">
                <a:solidFill>
                  <a:schemeClr val="bg1"/>
                </a:solidFill>
              </a:rPr>
              <a:t>consequence</a:t>
            </a:r>
            <a:r>
              <a:rPr lang="it-IT" dirty="0">
                <a:solidFill>
                  <a:schemeClr val="bg1"/>
                </a:solidFill>
              </a:rPr>
              <a:t> of </a:t>
            </a:r>
            <a:r>
              <a:rPr lang="it-IT" dirty="0" err="1">
                <a:solidFill>
                  <a:schemeClr val="bg1"/>
                </a:solidFill>
              </a:rPr>
              <a:t>my</a:t>
            </a:r>
            <a:r>
              <a:rPr lang="it-IT" dirty="0">
                <a:solidFill>
                  <a:schemeClr val="bg1"/>
                </a:solidFill>
              </a:rPr>
              <a:t> master </a:t>
            </a:r>
            <a:r>
              <a:rPr lang="it-IT" dirty="0" err="1">
                <a:solidFill>
                  <a:schemeClr val="bg1"/>
                </a:solidFill>
              </a:rPr>
              <a:t>thesis</a:t>
            </a:r>
            <a:r>
              <a:rPr lang="it-IT" dirty="0">
                <a:solidFill>
                  <a:schemeClr val="bg1"/>
                </a:solidFill>
              </a:rPr>
              <a:t>. </a:t>
            </a:r>
            <a:r>
              <a:rPr lang="it-IT" dirty="0" err="1">
                <a:solidFill>
                  <a:schemeClr val="bg1"/>
                </a:solidFill>
              </a:rPr>
              <a:t>Indeed</a:t>
            </a:r>
            <a:r>
              <a:rPr lang="it-IT" dirty="0">
                <a:solidFill>
                  <a:schemeClr val="bg1"/>
                </a:solidFill>
              </a:rPr>
              <a:t>, I </a:t>
            </a:r>
            <a:r>
              <a:rPr lang="it-IT" dirty="0" err="1">
                <a:solidFill>
                  <a:schemeClr val="bg1"/>
                </a:solidFill>
              </a:rPr>
              <a:t>will</a:t>
            </a:r>
            <a:r>
              <a:rPr lang="it-IT" dirty="0">
                <a:solidFill>
                  <a:schemeClr val="bg1"/>
                </a:solidFill>
              </a:rPr>
              <a:t> continue to create </a:t>
            </a:r>
            <a:r>
              <a:rPr lang="it-IT" dirty="0" err="1">
                <a:solidFill>
                  <a:schemeClr val="bg1"/>
                </a:solidFill>
              </a:rPr>
              <a:t>Martian</a:t>
            </a:r>
            <a:r>
              <a:rPr lang="it-IT" dirty="0">
                <a:solidFill>
                  <a:schemeClr val="bg1"/>
                </a:solidFill>
              </a:rPr>
              <a:t> </a:t>
            </a:r>
            <a:r>
              <a:rPr lang="it-IT" dirty="0" err="1">
                <a:solidFill>
                  <a:schemeClr val="bg1"/>
                </a:solidFill>
              </a:rPr>
              <a:t>analog</a:t>
            </a:r>
            <a:r>
              <a:rPr lang="it-IT" dirty="0">
                <a:solidFill>
                  <a:schemeClr val="bg1"/>
                </a:solidFill>
              </a:rPr>
              <a:t> samples with </a:t>
            </a:r>
            <a:r>
              <a:rPr lang="it-IT" dirty="0" err="1">
                <a:solidFill>
                  <a:schemeClr val="bg1"/>
                </a:solidFill>
              </a:rPr>
              <a:t>relevant</a:t>
            </a:r>
            <a:r>
              <a:rPr lang="it-IT" dirty="0">
                <a:solidFill>
                  <a:schemeClr val="bg1"/>
                </a:solidFill>
              </a:rPr>
              <a:t> </a:t>
            </a:r>
            <a:r>
              <a:rPr lang="it-IT" dirty="0" err="1">
                <a:solidFill>
                  <a:schemeClr val="bg1"/>
                </a:solidFill>
              </a:rPr>
              <a:t>organics</a:t>
            </a:r>
            <a:r>
              <a:rPr lang="it-IT" dirty="0">
                <a:solidFill>
                  <a:schemeClr val="bg1"/>
                </a:solidFill>
              </a:rPr>
              <a:t> in </a:t>
            </a:r>
            <a:r>
              <a:rPr lang="it-IT" dirty="0" err="1">
                <a:solidFill>
                  <a:schemeClr val="bg1"/>
                </a:solidFill>
              </a:rPr>
              <a:t>order</a:t>
            </a:r>
            <a:r>
              <a:rPr lang="it-IT" dirty="0">
                <a:solidFill>
                  <a:schemeClr val="bg1"/>
                </a:solidFill>
              </a:rPr>
              <a:t> to </a:t>
            </a:r>
            <a:r>
              <a:rPr lang="it-IT" dirty="0" err="1">
                <a:solidFill>
                  <a:schemeClr val="bg1"/>
                </a:solidFill>
              </a:rPr>
              <a:t>charactrize</a:t>
            </a:r>
            <a:r>
              <a:rPr lang="it-IT" dirty="0">
                <a:solidFill>
                  <a:schemeClr val="bg1"/>
                </a:solidFill>
              </a:rPr>
              <a:t> </a:t>
            </a:r>
            <a:r>
              <a:rPr lang="it-IT" dirty="0" err="1">
                <a:solidFill>
                  <a:schemeClr val="bg1"/>
                </a:solidFill>
              </a:rPr>
              <a:t>them</a:t>
            </a:r>
            <a:r>
              <a:rPr lang="it-IT" dirty="0">
                <a:solidFill>
                  <a:schemeClr val="bg1"/>
                </a:solidFill>
              </a:rPr>
              <a:t> with </a:t>
            </a:r>
            <a:r>
              <a:rPr lang="it-IT" dirty="0" err="1">
                <a:solidFill>
                  <a:schemeClr val="bg1"/>
                </a:solidFill>
              </a:rPr>
              <a:t>infrared</a:t>
            </a:r>
            <a:r>
              <a:rPr lang="it-IT" dirty="0">
                <a:solidFill>
                  <a:schemeClr val="bg1"/>
                </a:solidFill>
              </a:rPr>
              <a:t> and Raman </a:t>
            </a:r>
            <a:r>
              <a:rPr lang="it-IT" dirty="0" err="1">
                <a:solidFill>
                  <a:schemeClr val="bg1"/>
                </a:solidFill>
              </a:rPr>
              <a:t>spectroscopy</a:t>
            </a:r>
            <a:r>
              <a:rPr lang="it-IT" dirty="0">
                <a:solidFill>
                  <a:schemeClr val="bg1"/>
                </a:solidFill>
              </a:rPr>
              <a:t> to study </a:t>
            </a:r>
            <a:r>
              <a:rPr lang="it-IT" dirty="0" err="1">
                <a:solidFill>
                  <a:schemeClr val="bg1"/>
                </a:solidFill>
              </a:rPr>
              <a:t>mineral-molecule</a:t>
            </a:r>
            <a:r>
              <a:rPr lang="it-IT" dirty="0">
                <a:solidFill>
                  <a:schemeClr val="bg1"/>
                </a:solidFill>
              </a:rPr>
              <a:t> interactions and support </a:t>
            </a:r>
            <a:r>
              <a:rPr lang="it-IT" dirty="0" err="1">
                <a:solidFill>
                  <a:schemeClr val="bg1"/>
                </a:solidFill>
              </a:rPr>
              <a:t>interpretation</a:t>
            </a:r>
            <a:r>
              <a:rPr lang="it-IT" dirty="0">
                <a:solidFill>
                  <a:schemeClr val="bg1"/>
                </a:solidFill>
              </a:rPr>
              <a:t> of data from </a:t>
            </a:r>
            <a:r>
              <a:rPr lang="it-IT" dirty="0" err="1">
                <a:solidFill>
                  <a:schemeClr val="bg1"/>
                </a:solidFill>
              </a:rPr>
              <a:t>space</a:t>
            </a:r>
            <a:r>
              <a:rPr lang="it-IT" dirty="0">
                <a:solidFill>
                  <a:schemeClr val="bg1"/>
                </a:solidFill>
              </a:rPr>
              <a:t> missions. </a:t>
            </a:r>
            <a:r>
              <a:rPr lang="it-IT" dirty="0" err="1">
                <a:solidFill>
                  <a:schemeClr val="bg1"/>
                </a:solidFill>
              </a:rPr>
              <a:t>Moreover</a:t>
            </a:r>
            <a:r>
              <a:rPr lang="it-IT" dirty="0">
                <a:solidFill>
                  <a:schemeClr val="bg1"/>
                </a:solidFill>
              </a:rPr>
              <a:t> I </a:t>
            </a:r>
            <a:r>
              <a:rPr lang="it-IT" dirty="0" err="1">
                <a:solidFill>
                  <a:schemeClr val="bg1"/>
                </a:solidFill>
              </a:rPr>
              <a:t>will</a:t>
            </a:r>
            <a:r>
              <a:rPr lang="it-IT" dirty="0">
                <a:solidFill>
                  <a:schemeClr val="bg1"/>
                </a:solidFill>
              </a:rPr>
              <a:t> </a:t>
            </a:r>
            <a:r>
              <a:rPr lang="it-IT" dirty="0" err="1">
                <a:solidFill>
                  <a:schemeClr val="bg1"/>
                </a:solidFill>
              </a:rPr>
              <a:t>perform</a:t>
            </a:r>
            <a:r>
              <a:rPr lang="it-IT" dirty="0">
                <a:solidFill>
                  <a:schemeClr val="bg1"/>
                </a:solidFill>
              </a:rPr>
              <a:t> </a:t>
            </a:r>
            <a:r>
              <a:rPr lang="it-IT" dirty="0" err="1">
                <a:solidFill>
                  <a:schemeClr val="bg1"/>
                </a:solidFill>
              </a:rPr>
              <a:t>experiments</a:t>
            </a:r>
            <a:r>
              <a:rPr lang="it-IT" dirty="0">
                <a:solidFill>
                  <a:schemeClr val="bg1"/>
                </a:solidFill>
              </a:rPr>
              <a:t> of </a:t>
            </a:r>
            <a:r>
              <a:rPr lang="it-IT" dirty="0" err="1">
                <a:solidFill>
                  <a:schemeClr val="bg1"/>
                </a:solidFill>
              </a:rPr>
              <a:t>simulated</a:t>
            </a:r>
            <a:r>
              <a:rPr lang="it-IT" dirty="0">
                <a:solidFill>
                  <a:schemeClr val="bg1"/>
                </a:solidFill>
              </a:rPr>
              <a:t> </a:t>
            </a:r>
            <a:r>
              <a:rPr lang="it-IT" dirty="0" err="1">
                <a:solidFill>
                  <a:schemeClr val="bg1"/>
                </a:solidFill>
              </a:rPr>
              <a:t>Martian</a:t>
            </a:r>
            <a:r>
              <a:rPr lang="it-IT" dirty="0">
                <a:solidFill>
                  <a:schemeClr val="bg1"/>
                </a:solidFill>
              </a:rPr>
              <a:t> UV </a:t>
            </a:r>
            <a:r>
              <a:rPr lang="it-IT" dirty="0" err="1">
                <a:solidFill>
                  <a:schemeClr val="bg1"/>
                </a:solidFill>
              </a:rPr>
              <a:t>irradiation</a:t>
            </a:r>
            <a:r>
              <a:rPr lang="it-IT" dirty="0">
                <a:solidFill>
                  <a:schemeClr val="bg1"/>
                </a:solidFill>
              </a:rPr>
              <a:t> on </a:t>
            </a:r>
            <a:r>
              <a:rPr lang="it-IT" dirty="0" err="1">
                <a:solidFill>
                  <a:schemeClr val="bg1"/>
                </a:solidFill>
              </a:rPr>
              <a:t>these</a:t>
            </a:r>
            <a:r>
              <a:rPr lang="it-IT" dirty="0">
                <a:solidFill>
                  <a:schemeClr val="bg1"/>
                </a:solidFill>
              </a:rPr>
              <a:t> samples to monitor the </a:t>
            </a:r>
            <a:r>
              <a:rPr lang="it-IT" dirty="0" err="1">
                <a:solidFill>
                  <a:schemeClr val="bg1"/>
                </a:solidFill>
              </a:rPr>
              <a:t>response</a:t>
            </a:r>
            <a:r>
              <a:rPr lang="it-IT" dirty="0">
                <a:solidFill>
                  <a:schemeClr val="bg1"/>
                </a:solidFill>
              </a:rPr>
              <a:t> of </a:t>
            </a:r>
            <a:r>
              <a:rPr lang="it-IT" dirty="0" err="1">
                <a:solidFill>
                  <a:schemeClr val="bg1"/>
                </a:solidFill>
              </a:rPr>
              <a:t>organic</a:t>
            </a:r>
            <a:r>
              <a:rPr lang="it-IT" dirty="0">
                <a:solidFill>
                  <a:schemeClr val="bg1"/>
                </a:solidFill>
              </a:rPr>
              <a:t> </a:t>
            </a:r>
            <a:r>
              <a:rPr lang="it-IT" dirty="0" err="1">
                <a:solidFill>
                  <a:schemeClr val="bg1"/>
                </a:solidFill>
              </a:rPr>
              <a:t>molecules</a:t>
            </a:r>
            <a:r>
              <a:rPr lang="it-IT" dirty="0">
                <a:solidFill>
                  <a:schemeClr val="bg1"/>
                </a:solidFill>
              </a:rPr>
              <a:t> and the </a:t>
            </a:r>
            <a:r>
              <a:rPr lang="it-IT" dirty="0" err="1">
                <a:solidFill>
                  <a:schemeClr val="bg1"/>
                </a:solidFill>
              </a:rPr>
              <a:t>role</a:t>
            </a:r>
            <a:r>
              <a:rPr lang="it-IT" dirty="0">
                <a:solidFill>
                  <a:schemeClr val="bg1"/>
                </a:solidFill>
              </a:rPr>
              <a:t> of </a:t>
            </a:r>
            <a:r>
              <a:rPr lang="it-IT" dirty="0" err="1">
                <a:solidFill>
                  <a:schemeClr val="bg1"/>
                </a:solidFill>
              </a:rPr>
              <a:t>mineral</a:t>
            </a:r>
            <a:r>
              <a:rPr lang="it-IT" dirty="0">
                <a:solidFill>
                  <a:schemeClr val="bg1"/>
                </a:solidFill>
              </a:rPr>
              <a:t> </a:t>
            </a:r>
            <a:r>
              <a:rPr lang="it-IT" dirty="0" err="1">
                <a:solidFill>
                  <a:schemeClr val="bg1"/>
                </a:solidFill>
              </a:rPr>
              <a:t>substrates</a:t>
            </a:r>
            <a:r>
              <a:rPr lang="it-IT" dirty="0">
                <a:solidFill>
                  <a:schemeClr val="bg1"/>
                </a:solidFill>
              </a:rPr>
              <a:t> in </a:t>
            </a:r>
            <a:r>
              <a:rPr lang="it-IT" dirty="0" err="1">
                <a:solidFill>
                  <a:schemeClr val="bg1"/>
                </a:solidFill>
              </a:rPr>
              <a:t>protecting</a:t>
            </a:r>
            <a:r>
              <a:rPr lang="it-IT" dirty="0">
                <a:solidFill>
                  <a:schemeClr val="bg1"/>
                </a:solidFill>
              </a:rPr>
              <a:t> or </a:t>
            </a:r>
            <a:r>
              <a:rPr lang="it-IT" dirty="0" err="1">
                <a:solidFill>
                  <a:schemeClr val="bg1"/>
                </a:solidFill>
              </a:rPr>
              <a:t>degrading</a:t>
            </a:r>
            <a:r>
              <a:rPr lang="it-IT" dirty="0">
                <a:solidFill>
                  <a:schemeClr val="bg1"/>
                </a:solidFill>
              </a:rPr>
              <a:t> </a:t>
            </a:r>
            <a:r>
              <a:rPr lang="it-IT" dirty="0" err="1">
                <a:solidFill>
                  <a:schemeClr val="bg1"/>
                </a:solidFill>
              </a:rPr>
              <a:t>organics</a:t>
            </a:r>
            <a:r>
              <a:rPr lang="it-IT" dirty="0">
                <a:solidFill>
                  <a:schemeClr val="bg1"/>
                </a:solidFill>
              </a:rPr>
              <a:t> and in </a:t>
            </a:r>
            <a:r>
              <a:rPr lang="it-IT" dirty="0" err="1">
                <a:solidFill>
                  <a:schemeClr val="bg1"/>
                </a:solidFill>
              </a:rPr>
              <a:t>driving</a:t>
            </a:r>
            <a:r>
              <a:rPr lang="it-IT" dirty="0">
                <a:solidFill>
                  <a:schemeClr val="bg1"/>
                </a:solidFill>
              </a:rPr>
              <a:t> </a:t>
            </a:r>
            <a:r>
              <a:rPr lang="it-IT" dirty="0" err="1">
                <a:solidFill>
                  <a:schemeClr val="bg1"/>
                </a:solidFill>
              </a:rPr>
              <a:t>chemistry</a:t>
            </a:r>
            <a:r>
              <a:rPr lang="it-IT" dirty="0">
                <a:solidFill>
                  <a:schemeClr val="bg1"/>
                </a:solidFill>
              </a:rPr>
              <a:t>.</a:t>
            </a:r>
          </a:p>
          <a:p>
            <a:endParaRPr lang="it-IT" dirty="0"/>
          </a:p>
        </p:txBody>
      </p:sp>
      <p:sp>
        <p:nvSpPr>
          <p:cNvPr id="4" name="Slide Number Placeholder 3"/>
          <p:cNvSpPr>
            <a:spLocks noGrp="1"/>
          </p:cNvSpPr>
          <p:nvPr>
            <p:ph type="sldNum" sz="quarter" idx="5"/>
          </p:nvPr>
        </p:nvSpPr>
        <p:spPr/>
        <p:txBody>
          <a:bodyPr/>
          <a:lstStyle/>
          <a:p>
            <a:fld id="{C69E9B5D-D96B-456D-ADDB-831A76482958}" type="slidenum">
              <a:rPr lang="it-IT" smtClean="0"/>
              <a:t>3</a:t>
            </a:fld>
            <a:endParaRPr lang="it-IT"/>
          </a:p>
        </p:txBody>
      </p:sp>
    </p:spTree>
    <p:extLst>
      <p:ext uri="{BB962C8B-B14F-4D97-AF65-F5344CB8AC3E}">
        <p14:creationId xmlns:p14="http://schemas.microsoft.com/office/powerpoint/2010/main" val="3432285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The second part of </a:t>
            </a:r>
            <a:r>
              <a:rPr lang="it-IT" dirty="0" err="1"/>
              <a:t>my</a:t>
            </a:r>
            <a:r>
              <a:rPr lang="it-IT" dirty="0"/>
              <a:t> PhD </a:t>
            </a:r>
            <a:r>
              <a:rPr lang="it-IT" dirty="0" err="1"/>
              <a:t>will</a:t>
            </a:r>
            <a:r>
              <a:rPr lang="it-IT" dirty="0"/>
              <a:t> </a:t>
            </a:r>
            <a:r>
              <a:rPr lang="it-IT" dirty="0" err="1"/>
              <a:t>instead</a:t>
            </a:r>
            <a:r>
              <a:rPr lang="it-IT" dirty="0"/>
              <a:t> </a:t>
            </a:r>
            <a:r>
              <a:rPr lang="it-IT" dirty="0" err="1"/>
              <a:t>regard</a:t>
            </a:r>
            <a:r>
              <a:rPr lang="it-IT" dirty="0"/>
              <a:t> </a:t>
            </a:r>
            <a:r>
              <a:rPr lang="it-IT" dirty="0" err="1"/>
              <a:t>asrteroids</a:t>
            </a:r>
            <a:r>
              <a:rPr lang="it-IT" dirty="0"/>
              <a:t>. </a:t>
            </a:r>
          </a:p>
          <a:p>
            <a:r>
              <a:rPr lang="it-IT" dirty="0" err="1"/>
              <a:t>Type</a:t>
            </a:r>
            <a:r>
              <a:rPr lang="it-IT" dirty="0"/>
              <a:t> C (</a:t>
            </a:r>
            <a:r>
              <a:rPr lang="it-IT" dirty="0" err="1"/>
              <a:t>carbonaceous</a:t>
            </a:r>
            <a:r>
              <a:rPr lang="it-IT" dirty="0"/>
              <a:t>) </a:t>
            </a:r>
            <a:r>
              <a:rPr lang="it-IT" dirty="0" err="1"/>
              <a:t>asteroids</a:t>
            </a:r>
            <a:r>
              <a:rPr lang="it-IT" dirty="0"/>
              <a:t>, like </a:t>
            </a:r>
            <a:r>
              <a:rPr lang="it-IT" dirty="0" err="1"/>
              <a:t>Bennu</a:t>
            </a:r>
            <a:r>
              <a:rPr lang="it-IT" dirty="0"/>
              <a:t> and </a:t>
            </a:r>
            <a:r>
              <a:rPr lang="it-IT" dirty="0" err="1"/>
              <a:t>Ryugu</a:t>
            </a:r>
            <a:r>
              <a:rPr lang="it-IT" dirty="0"/>
              <a:t>, are </a:t>
            </a:r>
            <a:r>
              <a:rPr lang="it-IT" dirty="0" err="1"/>
              <a:t>very</a:t>
            </a:r>
            <a:r>
              <a:rPr lang="it-IT" dirty="0"/>
              <a:t> </a:t>
            </a:r>
            <a:r>
              <a:rPr lang="it-IT" dirty="0" err="1"/>
              <a:t>interesting</a:t>
            </a:r>
            <a:r>
              <a:rPr lang="it-IT" dirty="0"/>
              <a:t> targets for </a:t>
            </a:r>
            <a:r>
              <a:rPr lang="it-IT" dirty="0" err="1"/>
              <a:t>astrobiology</a:t>
            </a:r>
            <a:r>
              <a:rPr lang="it-IT" dirty="0"/>
              <a:t>, </a:t>
            </a:r>
            <a:r>
              <a:rPr lang="it-IT" dirty="0" err="1"/>
              <a:t>because</a:t>
            </a:r>
            <a:r>
              <a:rPr lang="it-IT" dirty="0"/>
              <a:t> for </a:t>
            </a:r>
            <a:r>
              <a:rPr lang="it-IT" dirty="0" err="1"/>
              <a:t>instance</a:t>
            </a:r>
            <a:r>
              <a:rPr lang="it-IT" dirty="0"/>
              <a:t> </a:t>
            </a:r>
            <a:r>
              <a:rPr lang="it-IT" dirty="0" err="1"/>
              <a:t>they</a:t>
            </a:r>
            <a:r>
              <a:rPr lang="it-IT" dirty="0"/>
              <a:t> can </a:t>
            </a:r>
            <a:r>
              <a:rPr lang="it-IT" dirty="0" err="1"/>
              <a:t>give</a:t>
            </a:r>
            <a:r>
              <a:rPr lang="it-IT" dirty="0"/>
              <a:t> </a:t>
            </a:r>
            <a:r>
              <a:rPr lang="it-IT" dirty="0" err="1"/>
              <a:t>important</a:t>
            </a:r>
            <a:r>
              <a:rPr lang="it-IT" dirty="0"/>
              <a:t> </a:t>
            </a:r>
            <a:r>
              <a:rPr lang="it-IT" dirty="0" err="1"/>
              <a:t>inormations</a:t>
            </a:r>
            <a:r>
              <a:rPr lang="it-IT" dirty="0"/>
              <a:t> </a:t>
            </a:r>
            <a:r>
              <a:rPr lang="it-IT" dirty="0" err="1"/>
              <a:t>about</a:t>
            </a:r>
            <a:r>
              <a:rPr lang="it-IT" dirty="0"/>
              <a:t> </a:t>
            </a:r>
            <a:r>
              <a:rPr lang="it-IT" dirty="0" err="1"/>
              <a:t>prebiotic</a:t>
            </a:r>
            <a:r>
              <a:rPr lang="it-IT" dirty="0"/>
              <a:t> </a:t>
            </a:r>
            <a:r>
              <a:rPr lang="it-IT" dirty="0" err="1"/>
              <a:t>chemistry</a:t>
            </a:r>
            <a:r>
              <a:rPr lang="it-IT" dirty="0"/>
              <a:t>, </a:t>
            </a:r>
            <a:r>
              <a:rPr lang="it-IT" dirty="0" err="1"/>
              <a:t>complex</a:t>
            </a:r>
            <a:r>
              <a:rPr lang="it-IT" dirty="0"/>
              <a:t> </a:t>
            </a:r>
            <a:r>
              <a:rPr lang="it-IT" dirty="0" err="1"/>
              <a:t>organic</a:t>
            </a:r>
            <a:r>
              <a:rPr lang="it-IT" dirty="0"/>
              <a:t> delivery and water delivery to </a:t>
            </a:r>
            <a:r>
              <a:rPr lang="it-IT" dirty="0" err="1"/>
              <a:t>planets</a:t>
            </a:r>
            <a:r>
              <a:rPr lang="it-IT" dirty="0"/>
              <a:t> like Earth.</a:t>
            </a:r>
          </a:p>
          <a:p>
            <a:r>
              <a:rPr lang="it-IT" dirty="0"/>
              <a:t>Next </a:t>
            </a:r>
            <a:r>
              <a:rPr lang="it-IT" dirty="0" err="1"/>
              <a:t>year</a:t>
            </a:r>
            <a:r>
              <a:rPr lang="it-IT" dirty="0"/>
              <a:t> pristine samples from </a:t>
            </a:r>
            <a:r>
              <a:rPr lang="it-IT" dirty="0" err="1"/>
              <a:t>both</a:t>
            </a:r>
            <a:r>
              <a:rPr lang="it-IT" dirty="0"/>
              <a:t> OSIRIS-Rex and Hayabusa2 missions </a:t>
            </a:r>
            <a:r>
              <a:rPr lang="it-IT" dirty="0" err="1"/>
              <a:t>will</a:t>
            </a:r>
            <a:r>
              <a:rPr lang="it-IT" dirty="0"/>
              <a:t> </a:t>
            </a:r>
            <a:r>
              <a:rPr lang="it-IT" dirty="0" err="1"/>
              <a:t>arrive</a:t>
            </a:r>
            <a:r>
              <a:rPr lang="it-IT" dirty="0"/>
              <a:t> </a:t>
            </a:r>
            <a:r>
              <a:rPr lang="it-IT" dirty="0" err="1"/>
              <a:t>at</a:t>
            </a:r>
            <a:r>
              <a:rPr lang="it-IT" dirty="0"/>
              <a:t> </a:t>
            </a:r>
            <a:r>
              <a:rPr lang="it-IT" dirty="0" err="1"/>
              <a:t>our</a:t>
            </a:r>
            <a:r>
              <a:rPr lang="it-IT" dirty="0"/>
              <a:t> </a:t>
            </a:r>
            <a:r>
              <a:rPr lang="it-IT" dirty="0" err="1"/>
              <a:t>laboratory</a:t>
            </a:r>
            <a:r>
              <a:rPr lang="it-IT" dirty="0"/>
              <a:t>.  </a:t>
            </a:r>
            <a:r>
              <a:rPr lang="it-IT" dirty="0" err="1"/>
              <a:t>Both</a:t>
            </a:r>
            <a:r>
              <a:rPr lang="it-IT" dirty="0"/>
              <a:t> the </a:t>
            </a:r>
            <a:r>
              <a:rPr lang="it-IT" dirty="0" err="1"/>
              <a:t>asteroids</a:t>
            </a:r>
            <a:r>
              <a:rPr lang="it-IT" dirty="0"/>
              <a:t> </a:t>
            </a:r>
            <a:r>
              <a:rPr lang="it-IT" dirty="0" err="1"/>
              <a:t>investigated</a:t>
            </a:r>
            <a:r>
              <a:rPr lang="it-IT" dirty="0"/>
              <a:t> with </a:t>
            </a:r>
            <a:r>
              <a:rPr lang="it-IT" dirty="0" err="1"/>
              <a:t>these</a:t>
            </a:r>
            <a:r>
              <a:rPr lang="it-IT" dirty="0"/>
              <a:t> missions are </a:t>
            </a:r>
            <a:r>
              <a:rPr lang="it-IT" dirty="0" err="1"/>
              <a:t>very</a:t>
            </a:r>
            <a:r>
              <a:rPr lang="it-IT" dirty="0"/>
              <a:t> </a:t>
            </a:r>
            <a:r>
              <a:rPr lang="it-IT" dirty="0" err="1"/>
              <a:t>interesting</a:t>
            </a:r>
            <a:r>
              <a:rPr lang="it-IT" dirty="0"/>
              <a:t>, </a:t>
            </a:r>
            <a:r>
              <a:rPr lang="it-IT" dirty="0" err="1"/>
              <a:t>indeed</a:t>
            </a:r>
            <a:r>
              <a:rPr lang="it-IT" dirty="0"/>
              <a:t> </a:t>
            </a:r>
            <a:r>
              <a:rPr lang="it-IT" dirty="0" err="1"/>
              <a:t>as</a:t>
            </a:r>
            <a:r>
              <a:rPr lang="it-IT" dirty="0"/>
              <a:t> </a:t>
            </a:r>
            <a:r>
              <a:rPr lang="it-IT" dirty="0" err="1"/>
              <a:t>you</a:t>
            </a:r>
            <a:r>
              <a:rPr lang="it-IT" dirty="0"/>
              <a:t> can </a:t>
            </a:r>
            <a:r>
              <a:rPr lang="it-IT" dirty="0" err="1"/>
              <a:t>see</a:t>
            </a:r>
            <a:r>
              <a:rPr lang="it-IT" dirty="0"/>
              <a:t> the NASA mission </a:t>
            </a:r>
            <a:r>
              <a:rPr lang="it-IT" dirty="0" err="1"/>
              <a:t>found</a:t>
            </a:r>
            <a:r>
              <a:rPr lang="it-IT" dirty="0"/>
              <a:t> on </a:t>
            </a:r>
            <a:r>
              <a:rPr lang="it-IT" dirty="0" err="1"/>
              <a:t>Bennu</a:t>
            </a:r>
            <a:r>
              <a:rPr lang="it-IT" dirty="0"/>
              <a:t> 14 out of 20 of the amino acid </a:t>
            </a:r>
            <a:r>
              <a:rPr lang="it-IT" dirty="0" err="1"/>
              <a:t>used</a:t>
            </a:r>
            <a:r>
              <a:rPr lang="it-IT" dirty="0"/>
              <a:t> in </a:t>
            </a:r>
            <a:r>
              <a:rPr lang="it-IT" dirty="0" err="1"/>
              <a:t>terrestrial</a:t>
            </a:r>
            <a:r>
              <a:rPr lang="it-IT" dirty="0"/>
              <a:t> </a:t>
            </a:r>
            <a:r>
              <a:rPr lang="it-IT" dirty="0" err="1"/>
              <a:t>biology</a:t>
            </a:r>
            <a:r>
              <a:rPr lang="it-IT" dirty="0"/>
              <a:t> </a:t>
            </a:r>
            <a:r>
              <a:rPr lang="it-IT" dirty="0" err="1"/>
              <a:t>togheter</a:t>
            </a:r>
            <a:r>
              <a:rPr lang="it-IT" dirty="0"/>
              <a:t> with </a:t>
            </a:r>
            <a:r>
              <a:rPr lang="it-IT" dirty="0" err="1"/>
              <a:t>all</a:t>
            </a:r>
            <a:r>
              <a:rPr lang="it-IT" dirty="0"/>
              <a:t> 5 </a:t>
            </a:r>
            <a:r>
              <a:rPr lang="it-IT" dirty="0" err="1"/>
              <a:t>nucleobases</a:t>
            </a:r>
            <a:r>
              <a:rPr lang="it-IT" dirty="0"/>
              <a:t> and </a:t>
            </a:r>
            <a:r>
              <a:rPr lang="it-IT" dirty="0" err="1"/>
              <a:t>traces</a:t>
            </a:r>
            <a:r>
              <a:rPr lang="it-IT" dirty="0"/>
              <a:t> of water </a:t>
            </a:r>
            <a:r>
              <a:rPr lang="it-IT" dirty="0" err="1"/>
              <a:t>alteration</a:t>
            </a:r>
            <a:r>
              <a:rPr lang="it-IT" dirty="0"/>
              <a:t>. Jaxa mission on </a:t>
            </a:r>
            <a:r>
              <a:rPr lang="it-IT" dirty="0" err="1"/>
              <a:t>its</a:t>
            </a:r>
            <a:r>
              <a:rPr lang="it-IT" dirty="0"/>
              <a:t> part </a:t>
            </a:r>
            <a:r>
              <a:rPr lang="it-IT" dirty="0" err="1"/>
              <a:t>found</a:t>
            </a:r>
            <a:r>
              <a:rPr lang="it-IT" dirty="0"/>
              <a:t> </a:t>
            </a:r>
            <a:r>
              <a:rPr lang="it-IT" dirty="0" err="1"/>
              <a:t>numerous</a:t>
            </a:r>
            <a:r>
              <a:rPr lang="it-IT" dirty="0"/>
              <a:t> amino acids, 10 to the </a:t>
            </a:r>
            <a:r>
              <a:rPr lang="it-IT" dirty="0" err="1"/>
              <a:t>fouth</a:t>
            </a:r>
            <a:r>
              <a:rPr lang="it-IT" dirty="0"/>
              <a:t> </a:t>
            </a:r>
            <a:r>
              <a:rPr lang="it-IT" dirty="0" err="1"/>
              <a:t>organic</a:t>
            </a:r>
            <a:r>
              <a:rPr lang="it-IT" dirty="0"/>
              <a:t> </a:t>
            </a:r>
            <a:r>
              <a:rPr lang="it-IT" dirty="0" err="1"/>
              <a:t>molecules</a:t>
            </a:r>
            <a:r>
              <a:rPr lang="it-IT" dirty="0"/>
              <a:t> and </a:t>
            </a:r>
            <a:r>
              <a:rPr lang="it-IT" dirty="0" err="1"/>
              <a:t>acqueous</a:t>
            </a:r>
            <a:r>
              <a:rPr lang="it-IT" dirty="0"/>
              <a:t> </a:t>
            </a:r>
            <a:r>
              <a:rPr lang="it-IT" dirty="0" err="1"/>
              <a:t>alteration</a:t>
            </a:r>
            <a:r>
              <a:rPr lang="it-IT" dirty="0"/>
              <a:t>.</a:t>
            </a:r>
          </a:p>
          <a:p>
            <a:r>
              <a:rPr lang="it-IT" dirty="0"/>
              <a:t>Here </a:t>
            </a:r>
            <a:r>
              <a:rPr lang="it-IT" dirty="0" err="1"/>
              <a:t>at</a:t>
            </a:r>
            <a:r>
              <a:rPr lang="it-IT" dirty="0"/>
              <a:t> Arcetri for the first time </a:t>
            </a:r>
            <a:r>
              <a:rPr lang="it-IT" dirty="0" err="1"/>
              <a:t>we</a:t>
            </a:r>
            <a:r>
              <a:rPr lang="it-IT" dirty="0"/>
              <a:t> </a:t>
            </a:r>
            <a:r>
              <a:rPr lang="it-IT" dirty="0" err="1"/>
              <a:t>will</a:t>
            </a:r>
            <a:r>
              <a:rPr lang="it-IT" dirty="0"/>
              <a:t> </a:t>
            </a:r>
            <a:r>
              <a:rPr lang="it-IT" dirty="0" err="1"/>
              <a:t>perform</a:t>
            </a:r>
            <a:r>
              <a:rPr lang="it-IT" dirty="0"/>
              <a:t> co-</a:t>
            </a:r>
            <a:r>
              <a:rPr lang="it-IT" dirty="0" err="1"/>
              <a:t>located</a:t>
            </a:r>
            <a:r>
              <a:rPr lang="it-IT" dirty="0"/>
              <a:t> Raman and </a:t>
            </a:r>
            <a:r>
              <a:rPr lang="it-IT" dirty="0" err="1"/>
              <a:t>infrared</a:t>
            </a:r>
            <a:r>
              <a:rPr lang="it-IT" dirty="0"/>
              <a:t> </a:t>
            </a:r>
            <a:r>
              <a:rPr lang="it-IT" dirty="0" err="1"/>
              <a:t>measurments</a:t>
            </a:r>
            <a:r>
              <a:rPr lang="it-IT" dirty="0"/>
              <a:t> on </a:t>
            </a:r>
            <a:r>
              <a:rPr lang="it-IT" dirty="0" err="1"/>
              <a:t>those</a:t>
            </a:r>
            <a:r>
              <a:rPr lang="it-IT" dirty="0"/>
              <a:t> </a:t>
            </a:r>
            <a:r>
              <a:rPr lang="it-IT" dirty="0" err="1"/>
              <a:t>asteroid</a:t>
            </a:r>
            <a:r>
              <a:rPr lang="it-IT" dirty="0"/>
              <a:t> samples, in </a:t>
            </a:r>
            <a:r>
              <a:rPr lang="it-IT" dirty="0" err="1"/>
              <a:t>addition</a:t>
            </a:r>
            <a:r>
              <a:rPr lang="it-IT" dirty="0"/>
              <a:t> to </a:t>
            </a:r>
            <a:r>
              <a:rPr lang="it-IT" dirty="0" err="1"/>
              <a:t>organic-mineral</a:t>
            </a:r>
            <a:r>
              <a:rPr lang="it-IT" dirty="0"/>
              <a:t> </a:t>
            </a:r>
            <a:r>
              <a:rPr lang="it-IT" dirty="0" err="1"/>
              <a:t>correlations</a:t>
            </a:r>
            <a:r>
              <a:rPr lang="it-IT" dirty="0"/>
              <a:t> and </a:t>
            </a:r>
            <a:r>
              <a:rPr lang="it-IT" dirty="0" err="1"/>
              <a:t>mineralogy</a:t>
            </a:r>
            <a:r>
              <a:rPr lang="it-IT" dirty="0"/>
              <a:t>-grain size </a:t>
            </a:r>
            <a:r>
              <a:rPr lang="it-IT" dirty="0" err="1"/>
              <a:t>correlations</a:t>
            </a:r>
            <a:r>
              <a:rPr lang="it-IT" dirty="0"/>
              <a:t> studies. </a:t>
            </a:r>
            <a:r>
              <a:rPr lang="it-IT" dirty="0" err="1"/>
              <a:t>Morover</a:t>
            </a:r>
            <a:r>
              <a:rPr lang="it-IT" dirty="0"/>
              <a:t> </a:t>
            </a:r>
            <a:r>
              <a:rPr lang="it-IT" dirty="0" err="1"/>
              <a:t>we</a:t>
            </a:r>
            <a:r>
              <a:rPr lang="it-IT" dirty="0"/>
              <a:t> </a:t>
            </a:r>
            <a:r>
              <a:rPr lang="it-IT" dirty="0" err="1"/>
              <a:t>will</a:t>
            </a:r>
            <a:r>
              <a:rPr lang="it-IT" dirty="0"/>
              <a:t> be </a:t>
            </a:r>
            <a:r>
              <a:rPr lang="it-IT" dirty="0" err="1"/>
              <a:t>able</a:t>
            </a:r>
            <a:r>
              <a:rPr lang="it-IT" dirty="0"/>
              <a:t> to </a:t>
            </a:r>
            <a:r>
              <a:rPr lang="it-IT" dirty="0" err="1"/>
              <a:t>directly</a:t>
            </a:r>
            <a:r>
              <a:rPr lang="it-IT" dirty="0"/>
              <a:t> compare </a:t>
            </a:r>
            <a:r>
              <a:rPr lang="it-IT"/>
              <a:t>the samples.</a:t>
            </a:r>
            <a:endParaRPr lang="it-IT" dirty="0"/>
          </a:p>
        </p:txBody>
      </p:sp>
      <p:sp>
        <p:nvSpPr>
          <p:cNvPr id="4" name="Slide Number Placeholder 3"/>
          <p:cNvSpPr>
            <a:spLocks noGrp="1"/>
          </p:cNvSpPr>
          <p:nvPr>
            <p:ph type="sldNum" sz="quarter" idx="5"/>
          </p:nvPr>
        </p:nvSpPr>
        <p:spPr/>
        <p:txBody>
          <a:bodyPr/>
          <a:lstStyle/>
          <a:p>
            <a:fld id="{C69E9B5D-D96B-456D-ADDB-831A76482958}" type="slidenum">
              <a:rPr lang="it-IT" smtClean="0"/>
              <a:t>4</a:t>
            </a:fld>
            <a:endParaRPr lang="it-IT"/>
          </a:p>
        </p:txBody>
      </p:sp>
    </p:spTree>
    <p:extLst>
      <p:ext uri="{BB962C8B-B14F-4D97-AF65-F5344CB8AC3E}">
        <p14:creationId xmlns:p14="http://schemas.microsoft.com/office/powerpoint/2010/main" val="3518860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To conclude, </a:t>
            </a:r>
            <a:r>
              <a:rPr lang="it-IT" dirty="0" err="1"/>
              <a:t>remaining</a:t>
            </a:r>
            <a:r>
              <a:rPr lang="it-IT" dirty="0"/>
              <a:t> in the field of sample </a:t>
            </a:r>
            <a:r>
              <a:rPr lang="it-IT" dirty="0" err="1"/>
              <a:t>return</a:t>
            </a:r>
            <a:r>
              <a:rPr lang="it-IT" dirty="0"/>
              <a:t>, the first </a:t>
            </a:r>
            <a:r>
              <a:rPr lang="it-IT" dirty="0" err="1"/>
              <a:t>Italian</a:t>
            </a:r>
            <a:r>
              <a:rPr lang="it-IT" dirty="0"/>
              <a:t> </a:t>
            </a:r>
            <a:r>
              <a:rPr lang="it-IT" dirty="0" err="1"/>
              <a:t>curation</a:t>
            </a:r>
            <a:r>
              <a:rPr lang="it-IT" dirty="0"/>
              <a:t> facility for </a:t>
            </a:r>
            <a:r>
              <a:rPr lang="it-IT" dirty="0" err="1"/>
              <a:t>handling</a:t>
            </a:r>
            <a:r>
              <a:rPr lang="it-IT" dirty="0"/>
              <a:t> </a:t>
            </a:r>
            <a:r>
              <a:rPr lang="it-IT" dirty="0" err="1"/>
              <a:t>extraterrestrial</a:t>
            </a:r>
            <a:r>
              <a:rPr lang="it-IT" dirty="0"/>
              <a:t> </a:t>
            </a:r>
            <a:r>
              <a:rPr lang="it-IT" dirty="0" err="1"/>
              <a:t>material</a:t>
            </a:r>
            <a:r>
              <a:rPr lang="it-IT" dirty="0"/>
              <a:t> </a:t>
            </a:r>
            <a:r>
              <a:rPr lang="it-IT" dirty="0" err="1"/>
              <a:t>will</a:t>
            </a:r>
            <a:r>
              <a:rPr lang="it-IT" dirty="0"/>
              <a:t> be </a:t>
            </a:r>
            <a:r>
              <a:rPr lang="it-IT" dirty="0" err="1"/>
              <a:t>built</a:t>
            </a:r>
            <a:r>
              <a:rPr lang="it-IT" dirty="0"/>
              <a:t> in Prato. In </a:t>
            </a:r>
            <a:r>
              <a:rPr lang="it-IT" dirty="0" err="1"/>
              <a:t>this</a:t>
            </a:r>
            <a:r>
              <a:rPr lang="it-IT" dirty="0"/>
              <a:t> </a:t>
            </a:r>
            <a:r>
              <a:rPr lang="it-IT" dirty="0" err="1"/>
              <a:t>context</a:t>
            </a:r>
            <a:r>
              <a:rPr lang="it-IT" dirty="0"/>
              <a:t> </a:t>
            </a:r>
            <a:r>
              <a:rPr lang="it-IT" dirty="0" err="1"/>
              <a:t>my</a:t>
            </a:r>
            <a:r>
              <a:rPr lang="it-IT" dirty="0"/>
              <a:t> job </a:t>
            </a:r>
            <a:r>
              <a:rPr lang="it-IT" dirty="0" err="1"/>
              <a:t>will</a:t>
            </a:r>
            <a:r>
              <a:rPr lang="it-IT" dirty="0"/>
              <a:t> be to </a:t>
            </a:r>
            <a:r>
              <a:rPr lang="it-IT" dirty="0" err="1"/>
              <a:t>manage</a:t>
            </a:r>
            <a:r>
              <a:rPr lang="it-IT" dirty="0"/>
              <a:t> the </a:t>
            </a:r>
            <a:r>
              <a:rPr lang="it-IT" dirty="0" err="1"/>
              <a:t>initial</a:t>
            </a:r>
            <a:r>
              <a:rPr lang="it-IT" dirty="0"/>
              <a:t> </a:t>
            </a:r>
            <a:r>
              <a:rPr lang="it-IT" dirty="0" err="1"/>
              <a:t>path</a:t>
            </a:r>
            <a:r>
              <a:rPr lang="it-IT" dirty="0"/>
              <a:t> of </a:t>
            </a:r>
            <a:r>
              <a:rPr lang="it-IT" dirty="0" err="1"/>
              <a:t>these</a:t>
            </a:r>
            <a:r>
              <a:rPr lang="it-IT" dirty="0"/>
              <a:t> </a:t>
            </a:r>
            <a:r>
              <a:rPr lang="it-IT" dirty="0" err="1"/>
              <a:t>materials</a:t>
            </a:r>
            <a:r>
              <a:rPr lang="it-IT" dirty="0"/>
              <a:t> from sample </a:t>
            </a:r>
            <a:r>
              <a:rPr lang="it-IT" dirty="0" err="1"/>
              <a:t>return</a:t>
            </a:r>
            <a:r>
              <a:rPr lang="it-IT" dirty="0"/>
              <a:t> missions by </a:t>
            </a:r>
            <a:r>
              <a:rPr lang="it-IT" dirty="0" err="1"/>
              <a:t>developing</a:t>
            </a:r>
            <a:r>
              <a:rPr lang="it-IT" dirty="0"/>
              <a:t> </a:t>
            </a:r>
            <a:r>
              <a:rPr lang="it-IT" dirty="0" err="1"/>
              <a:t>protocols</a:t>
            </a:r>
            <a:r>
              <a:rPr lang="it-IT" dirty="0"/>
              <a:t> for </a:t>
            </a:r>
            <a:r>
              <a:rPr lang="it-IT" dirty="0" err="1"/>
              <a:t>initial</a:t>
            </a:r>
            <a:r>
              <a:rPr lang="it-IT" dirty="0"/>
              <a:t> </a:t>
            </a:r>
            <a:r>
              <a:rPr lang="it-IT" dirty="0" err="1"/>
              <a:t>characterization</a:t>
            </a:r>
            <a:r>
              <a:rPr lang="it-IT" dirty="0"/>
              <a:t> and </a:t>
            </a:r>
            <a:r>
              <a:rPr lang="it-IT" dirty="0" err="1"/>
              <a:t>defining</a:t>
            </a:r>
            <a:r>
              <a:rPr lang="it-IT" dirty="0"/>
              <a:t> </a:t>
            </a:r>
            <a:r>
              <a:rPr lang="it-IT" dirty="0" err="1"/>
              <a:t>procedures</a:t>
            </a:r>
            <a:r>
              <a:rPr lang="it-IT" dirty="0"/>
              <a:t> to </a:t>
            </a:r>
            <a:r>
              <a:rPr lang="it-IT" dirty="0" err="1"/>
              <a:t>guarantee</a:t>
            </a:r>
            <a:r>
              <a:rPr lang="it-IT" dirty="0"/>
              <a:t> </a:t>
            </a:r>
            <a:r>
              <a:rPr lang="it-IT" dirty="0" err="1"/>
              <a:t>preservation</a:t>
            </a:r>
            <a:r>
              <a:rPr lang="it-IT" dirty="0"/>
              <a:t> </a:t>
            </a:r>
          </a:p>
        </p:txBody>
      </p:sp>
      <p:sp>
        <p:nvSpPr>
          <p:cNvPr id="4" name="Slide Number Placeholder 3"/>
          <p:cNvSpPr>
            <a:spLocks noGrp="1"/>
          </p:cNvSpPr>
          <p:nvPr>
            <p:ph type="sldNum" sz="quarter" idx="5"/>
          </p:nvPr>
        </p:nvSpPr>
        <p:spPr/>
        <p:txBody>
          <a:bodyPr/>
          <a:lstStyle/>
          <a:p>
            <a:fld id="{C69E9B5D-D96B-456D-ADDB-831A76482958}" type="slidenum">
              <a:rPr lang="it-IT" smtClean="0"/>
              <a:t>5</a:t>
            </a:fld>
            <a:endParaRPr lang="it-IT"/>
          </a:p>
        </p:txBody>
      </p:sp>
    </p:spTree>
    <p:extLst>
      <p:ext uri="{BB962C8B-B14F-4D97-AF65-F5344CB8AC3E}">
        <p14:creationId xmlns:p14="http://schemas.microsoft.com/office/powerpoint/2010/main" val="980636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6CCC7-BEF1-76CD-3C76-C7905D0551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3463B300-0459-26D0-CD3F-F0722E6C9C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6E978F91-17AD-3090-DCC1-DB3C5B68F0A0}"/>
              </a:ext>
            </a:extLst>
          </p:cNvPr>
          <p:cNvSpPr>
            <a:spLocks noGrp="1"/>
          </p:cNvSpPr>
          <p:nvPr>
            <p:ph type="dt" sz="half" idx="10"/>
          </p:nvPr>
        </p:nvSpPr>
        <p:spPr/>
        <p:txBody>
          <a:bodyPr/>
          <a:lstStyle/>
          <a:p>
            <a:fld id="{48EB9B06-F045-41F0-A242-D797F54984EE}" type="datetimeFigureOut">
              <a:rPr lang="it-IT" smtClean="0"/>
              <a:t>29/11/2025</a:t>
            </a:fld>
            <a:endParaRPr lang="it-IT"/>
          </a:p>
        </p:txBody>
      </p:sp>
      <p:sp>
        <p:nvSpPr>
          <p:cNvPr id="5" name="Footer Placeholder 4">
            <a:extLst>
              <a:ext uri="{FF2B5EF4-FFF2-40B4-BE49-F238E27FC236}">
                <a16:creationId xmlns:a16="http://schemas.microsoft.com/office/drawing/2014/main" id="{8C22BB88-34E5-AC5C-DECE-0CE5521B0FF8}"/>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77F9C2E-C81E-BE42-9BBC-E94CAD46CED5}"/>
              </a:ext>
            </a:extLst>
          </p:cNvPr>
          <p:cNvSpPr>
            <a:spLocks noGrp="1"/>
          </p:cNvSpPr>
          <p:nvPr>
            <p:ph type="sldNum" sz="quarter" idx="12"/>
          </p:nvPr>
        </p:nvSpPr>
        <p:spPr/>
        <p:txBody>
          <a:bodyPr/>
          <a:lstStyle/>
          <a:p>
            <a:fld id="{28F1A6CB-4760-4F0B-9ED8-8C7D1943016C}" type="slidenum">
              <a:rPr lang="it-IT" smtClean="0"/>
              <a:t>‹#›</a:t>
            </a:fld>
            <a:endParaRPr lang="it-IT"/>
          </a:p>
        </p:txBody>
      </p:sp>
    </p:spTree>
    <p:extLst>
      <p:ext uri="{BB962C8B-B14F-4D97-AF65-F5344CB8AC3E}">
        <p14:creationId xmlns:p14="http://schemas.microsoft.com/office/powerpoint/2010/main" val="166456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2CAB-B90F-B544-3891-ECFAE3B9452F}"/>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E673F105-D480-0A74-D8ED-09DAE971DA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E04AF1B-BFE5-E452-5DAA-A409A791B8E8}"/>
              </a:ext>
            </a:extLst>
          </p:cNvPr>
          <p:cNvSpPr>
            <a:spLocks noGrp="1"/>
          </p:cNvSpPr>
          <p:nvPr>
            <p:ph type="dt" sz="half" idx="10"/>
          </p:nvPr>
        </p:nvSpPr>
        <p:spPr/>
        <p:txBody>
          <a:bodyPr/>
          <a:lstStyle/>
          <a:p>
            <a:fld id="{48EB9B06-F045-41F0-A242-D797F54984EE}" type="datetimeFigureOut">
              <a:rPr lang="it-IT" smtClean="0"/>
              <a:t>29/11/2025</a:t>
            </a:fld>
            <a:endParaRPr lang="it-IT"/>
          </a:p>
        </p:txBody>
      </p:sp>
      <p:sp>
        <p:nvSpPr>
          <p:cNvPr id="5" name="Footer Placeholder 4">
            <a:extLst>
              <a:ext uri="{FF2B5EF4-FFF2-40B4-BE49-F238E27FC236}">
                <a16:creationId xmlns:a16="http://schemas.microsoft.com/office/drawing/2014/main" id="{52293DFD-557A-256A-6D6B-37EB7D37742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E33860D-D731-1868-7FC6-542DBBC775FE}"/>
              </a:ext>
            </a:extLst>
          </p:cNvPr>
          <p:cNvSpPr>
            <a:spLocks noGrp="1"/>
          </p:cNvSpPr>
          <p:nvPr>
            <p:ph type="sldNum" sz="quarter" idx="12"/>
          </p:nvPr>
        </p:nvSpPr>
        <p:spPr/>
        <p:txBody>
          <a:bodyPr/>
          <a:lstStyle/>
          <a:p>
            <a:fld id="{28F1A6CB-4760-4F0B-9ED8-8C7D1943016C}" type="slidenum">
              <a:rPr lang="it-IT" smtClean="0"/>
              <a:t>‹#›</a:t>
            </a:fld>
            <a:endParaRPr lang="it-IT"/>
          </a:p>
        </p:txBody>
      </p:sp>
    </p:spTree>
    <p:extLst>
      <p:ext uri="{BB962C8B-B14F-4D97-AF65-F5344CB8AC3E}">
        <p14:creationId xmlns:p14="http://schemas.microsoft.com/office/powerpoint/2010/main" val="1017535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B688E2-0005-E7E5-FB24-D46B6E9E93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22963AF3-B12C-B378-024A-224450C28E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C4039F0-DB53-96FF-77F0-4CECB595FBE8}"/>
              </a:ext>
            </a:extLst>
          </p:cNvPr>
          <p:cNvSpPr>
            <a:spLocks noGrp="1"/>
          </p:cNvSpPr>
          <p:nvPr>
            <p:ph type="dt" sz="half" idx="10"/>
          </p:nvPr>
        </p:nvSpPr>
        <p:spPr/>
        <p:txBody>
          <a:bodyPr/>
          <a:lstStyle/>
          <a:p>
            <a:fld id="{48EB9B06-F045-41F0-A242-D797F54984EE}" type="datetimeFigureOut">
              <a:rPr lang="it-IT" smtClean="0"/>
              <a:t>29/11/2025</a:t>
            </a:fld>
            <a:endParaRPr lang="it-IT"/>
          </a:p>
        </p:txBody>
      </p:sp>
      <p:sp>
        <p:nvSpPr>
          <p:cNvPr id="5" name="Footer Placeholder 4">
            <a:extLst>
              <a:ext uri="{FF2B5EF4-FFF2-40B4-BE49-F238E27FC236}">
                <a16:creationId xmlns:a16="http://schemas.microsoft.com/office/drawing/2014/main" id="{9C23ABBE-932D-EE30-0282-BBCAB256B9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502A3DE-7625-548C-8491-72CB4325DA80}"/>
              </a:ext>
            </a:extLst>
          </p:cNvPr>
          <p:cNvSpPr>
            <a:spLocks noGrp="1"/>
          </p:cNvSpPr>
          <p:nvPr>
            <p:ph type="sldNum" sz="quarter" idx="12"/>
          </p:nvPr>
        </p:nvSpPr>
        <p:spPr/>
        <p:txBody>
          <a:bodyPr/>
          <a:lstStyle/>
          <a:p>
            <a:fld id="{28F1A6CB-4760-4F0B-9ED8-8C7D1943016C}" type="slidenum">
              <a:rPr lang="it-IT" smtClean="0"/>
              <a:t>‹#›</a:t>
            </a:fld>
            <a:endParaRPr lang="it-IT"/>
          </a:p>
        </p:txBody>
      </p:sp>
    </p:spTree>
    <p:extLst>
      <p:ext uri="{BB962C8B-B14F-4D97-AF65-F5344CB8AC3E}">
        <p14:creationId xmlns:p14="http://schemas.microsoft.com/office/powerpoint/2010/main" val="2624036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738F3-4F32-BF91-D514-5123C5816288}"/>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33BAEBD2-91D9-D0C9-1EA3-72A28BE82B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649857A-B007-29CF-22DE-1AA41F1A0105}"/>
              </a:ext>
            </a:extLst>
          </p:cNvPr>
          <p:cNvSpPr>
            <a:spLocks noGrp="1"/>
          </p:cNvSpPr>
          <p:nvPr>
            <p:ph type="dt" sz="half" idx="10"/>
          </p:nvPr>
        </p:nvSpPr>
        <p:spPr/>
        <p:txBody>
          <a:bodyPr/>
          <a:lstStyle/>
          <a:p>
            <a:fld id="{48EB9B06-F045-41F0-A242-D797F54984EE}" type="datetimeFigureOut">
              <a:rPr lang="it-IT" smtClean="0"/>
              <a:t>29/11/2025</a:t>
            </a:fld>
            <a:endParaRPr lang="it-IT"/>
          </a:p>
        </p:txBody>
      </p:sp>
      <p:sp>
        <p:nvSpPr>
          <p:cNvPr id="5" name="Footer Placeholder 4">
            <a:extLst>
              <a:ext uri="{FF2B5EF4-FFF2-40B4-BE49-F238E27FC236}">
                <a16:creationId xmlns:a16="http://schemas.microsoft.com/office/drawing/2014/main" id="{B8D9F1A7-FD09-9F57-B2B7-54815C0C436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E3BA1091-AEB2-4C44-B9E6-83186E5BCFC1}"/>
              </a:ext>
            </a:extLst>
          </p:cNvPr>
          <p:cNvSpPr>
            <a:spLocks noGrp="1"/>
          </p:cNvSpPr>
          <p:nvPr>
            <p:ph type="sldNum" sz="quarter" idx="12"/>
          </p:nvPr>
        </p:nvSpPr>
        <p:spPr/>
        <p:txBody>
          <a:bodyPr/>
          <a:lstStyle/>
          <a:p>
            <a:fld id="{28F1A6CB-4760-4F0B-9ED8-8C7D1943016C}" type="slidenum">
              <a:rPr lang="it-IT" smtClean="0"/>
              <a:t>‹#›</a:t>
            </a:fld>
            <a:endParaRPr lang="it-IT"/>
          </a:p>
        </p:txBody>
      </p:sp>
    </p:spTree>
    <p:extLst>
      <p:ext uri="{BB962C8B-B14F-4D97-AF65-F5344CB8AC3E}">
        <p14:creationId xmlns:p14="http://schemas.microsoft.com/office/powerpoint/2010/main" val="422040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218C1-4E8D-1EBB-CE2C-2D368E3A27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F254723D-381C-2E49-B54D-8DD36B8EC5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B2EA03-CFAB-DA35-5172-0E9A9D679C92}"/>
              </a:ext>
            </a:extLst>
          </p:cNvPr>
          <p:cNvSpPr>
            <a:spLocks noGrp="1"/>
          </p:cNvSpPr>
          <p:nvPr>
            <p:ph type="dt" sz="half" idx="10"/>
          </p:nvPr>
        </p:nvSpPr>
        <p:spPr/>
        <p:txBody>
          <a:bodyPr/>
          <a:lstStyle/>
          <a:p>
            <a:fld id="{48EB9B06-F045-41F0-A242-D797F54984EE}" type="datetimeFigureOut">
              <a:rPr lang="it-IT" smtClean="0"/>
              <a:t>29/11/2025</a:t>
            </a:fld>
            <a:endParaRPr lang="it-IT"/>
          </a:p>
        </p:txBody>
      </p:sp>
      <p:sp>
        <p:nvSpPr>
          <p:cNvPr id="5" name="Footer Placeholder 4">
            <a:extLst>
              <a:ext uri="{FF2B5EF4-FFF2-40B4-BE49-F238E27FC236}">
                <a16:creationId xmlns:a16="http://schemas.microsoft.com/office/drawing/2014/main" id="{621A4D96-7566-AC49-6A2A-96C1E8F39249}"/>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4A7C030-5E0A-8459-3D36-516164C9E65C}"/>
              </a:ext>
            </a:extLst>
          </p:cNvPr>
          <p:cNvSpPr>
            <a:spLocks noGrp="1"/>
          </p:cNvSpPr>
          <p:nvPr>
            <p:ph type="sldNum" sz="quarter" idx="12"/>
          </p:nvPr>
        </p:nvSpPr>
        <p:spPr/>
        <p:txBody>
          <a:bodyPr/>
          <a:lstStyle/>
          <a:p>
            <a:fld id="{28F1A6CB-4760-4F0B-9ED8-8C7D1943016C}" type="slidenum">
              <a:rPr lang="it-IT" smtClean="0"/>
              <a:t>‹#›</a:t>
            </a:fld>
            <a:endParaRPr lang="it-IT"/>
          </a:p>
        </p:txBody>
      </p:sp>
    </p:spTree>
    <p:extLst>
      <p:ext uri="{BB962C8B-B14F-4D97-AF65-F5344CB8AC3E}">
        <p14:creationId xmlns:p14="http://schemas.microsoft.com/office/powerpoint/2010/main" val="2133537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D666-1A24-DB4E-354C-13DDDE0368B8}"/>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17E94BFC-32C0-33C6-8C24-A4459591C1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35B952DF-A746-6095-F3FA-3CF469061D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FEC62FD2-27FE-147B-153C-2F3E294CC87B}"/>
              </a:ext>
            </a:extLst>
          </p:cNvPr>
          <p:cNvSpPr>
            <a:spLocks noGrp="1"/>
          </p:cNvSpPr>
          <p:nvPr>
            <p:ph type="dt" sz="half" idx="10"/>
          </p:nvPr>
        </p:nvSpPr>
        <p:spPr/>
        <p:txBody>
          <a:bodyPr/>
          <a:lstStyle/>
          <a:p>
            <a:fld id="{48EB9B06-F045-41F0-A242-D797F54984EE}" type="datetimeFigureOut">
              <a:rPr lang="it-IT" smtClean="0"/>
              <a:t>29/11/2025</a:t>
            </a:fld>
            <a:endParaRPr lang="it-IT"/>
          </a:p>
        </p:txBody>
      </p:sp>
      <p:sp>
        <p:nvSpPr>
          <p:cNvPr id="6" name="Footer Placeholder 5">
            <a:extLst>
              <a:ext uri="{FF2B5EF4-FFF2-40B4-BE49-F238E27FC236}">
                <a16:creationId xmlns:a16="http://schemas.microsoft.com/office/drawing/2014/main" id="{2F364D00-FB75-8D7A-1D9E-7E43D2EF1724}"/>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D418FC8-1772-3EA1-CAAB-196A6ED0733D}"/>
              </a:ext>
            </a:extLst>
          </p:cNvPr>
          <p:cNvSpPr>
            <a:spLocks noGrp="1"/>
          </p:cNvSpPr>
          <p:nvPr>
            <p:ph type="sldNum" sz="quarter" idx="12"/>
          </p:nvPr>
        </p:nvSpPr>
        <p:spPr/>
        <p:txBody>
          <a:bodyPr/>
          <a:lstStyle/>
          <a:p>
            <a:fld id="{28F1A6CB-4760-4F0B-9ED8-8C7D1943016C}" type="slidenum">
              <a:rPr lang="it-IT" smtClean="0"/>
              <a:t>‹#›</a:t>
            </a:fld>
            <a:endParaRPr lang="it-IT"/>
          </a:p>
        </p:txBody>
      </p:sp>
    </p:spTree>
    <p:extLst>
      <p:ext uri="{BB962C8B-B14F-4D97-AF65-F5344CB8AC3E}">
        <p14:creationId xmlns:p14="http://schemas.microsoft.com/office/powerpoint/2010/main" val="2371339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146E-8127-17C2-8B7D-8DA1EC3B5E64}"/>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788EAE40-10E3-66E5-5CD8-D3C08C29EA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033BA2-8992-0804-D0CF-4060DEF2C2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24FCD5A5-2922-FC3B-2381-29C96ADEB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CB632C-2DDA-ED25-E060-4B5511CAF5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6CE33E5A-D9F2-B3DE-9C2B-1558EA253CFF}"/>
              </a:ext>
            </a:extLst>
          </p:cNvPr>
          <p:cNvSpPr>
            <a:spLocks noGrp="1"/>
          </p:cNvSpPr>
          <p:nvPr>
            <p:ph type="dt" sz="half" idx="10"/>
          </p:nvPr>
        </p:nvSpPr>
        <p:spPr/>
        <p:txBody>
          <a:bodyPr/>
          <a:lstStyle/>
          <a:p>
            <a:fld id="{48EB9B06-F045-41F0-A242-D797F54984EE}" type="datetimeFigureOut">
              <a:rPr lang="it-IT" smtClean="0"/>
              <a:t>29/11/2025</a:t>
            </a:fld>
            <a:endParaRPr lang="it-IT"/>
          </a:p>
        </p:txBody>
      </p:sp>
      <p:sp>
        <p:nvSpPr>
          <p:cNvPr id="8" name="Footer Placeholder 7">
            <a:extLst>
              <a:ext uri="{FF2B5EF4-FFF2-40B4-BE49-F238E27FC236}">
                <a16:creationId xmlns:a16="http://schemas.microsoft.com/office/drawing/2014/main" id="{62AAF5F5-7058-182A-6779-4E178099902B}"/>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42CD8ECA-2E96-1D1A-D64B-67A7C7CA7414}"/>
              </a:ext>
            </a:extLst>
          </p:cNvPr>
          <p:cNvSpPr>
            <a:spLocks noGrp="1"/>
          </p:cNvSpPr>
          <p:nvPr>
            <p:ph type="sldNum" sz="quarter" idx="12"/>
          </p:nvPr>
        </p:nvSpPr>
        <p:spPr/>
        <p:txBody>
          <a:bodyPr/>
          <a:lstStyle/>
          <a:p>
            <a:fld id="{28F1A6CB-4760-4F0B-9ED8-8C7D1943016C}" type="slidenum">
              <a:rPr lang="it-IT" smtClean="0"/>
              <a:t>‹#›</a:t>
            </a:fld>
            <a:endParaRPr lang="it-IT"/>
          </a:p>
        </p:txBody>
      </p:sp>
    </p:spTree>
    <p:extLst>
      <p:ext uri="{BB962C8B-B14F-4D97-AF65-F5344CB8AC3E}">
        <p14:creationId xmlns:p14="http://schemas.microsoft.com/office/powerpoint/2010/main" val="3954265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5E77B-3F09-5D35-022C-10E7EA390960}"/>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AE2D82CF-EAEE-713B-28DF-BCB329D4AE40}"/>
              </a:ext>
            </a:extLst>
          </p:cNvPr>
          <p:cNvSpPr>
            <a:spLocks noGrp="1"/>
          </p:cNvSpPr>
          <p:nvPr>
            <p:ph type="dt" sz="half" idx="10"/>
          </p:nvPr>
        </p:nvSpPr>
        <p:spPr/>
        <p:txBody>
          <a:bodyPr/>
          <a:lstStyle/>
          <a:p>
            <a:fld id="{48EB9B06-F045-41F0-A242-D797F54984EE}" type="datetimeFigureOut">
              <a:rPr lang="it-IT" smtClean="0"/>
              <a:t>29/11/2025</a:t>
            </a:fld>
            <a:endParaRPr lang="it-IT"/>
          </a:p>
        </p:txBody>
      </p:sp>
      <p:sp>
        <p:nvSpPr>
          <p:cNvPr id="4" name="Footer Placeholder 3">
            <a:extLst>
              <a:ext uri="{FF2B5EF4-FFF2-40B4-BE49-F238E27FC236}">
                <a16:creationId xmlns:a16="http://schemas.microsoft.com/office/drawing/2014/main" id="{5C516BE5-B718-665B-292F-C236ED187069}"/>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15A51BBD-3672-D46B-5230-4DBAD140BE16}"/>
              </a:ext>
            </a:extLst>
          </p:cNvPr>
          <p:cNvSpPr>
            <a:spLocks noGrp="1"/>
          </p:cNvSpPr>
          <p:nvPr>
            <p:ph type="sldNum" sz="quarter" idx="12"/>
          </p:nvPr>
        </p:nvSpPr>
        <p:spPr/>
        <p:txBody>
          <a:bodyPr/>
          <a:lstStyle/>
          <a:p>
            <a:fld id="{28F1A6CB-4760-4F0B-9ED8-8C7D1943016C}" type="slidenum">
              <a:rPr lang="it-IT" smtClean="0"/>
              <a:t>‹#›</a:t>
            </a:fld>
            <a:endParaRPr lang="it-IT"/>
          </a:p>
        </p:txBody>
      </p:sp>
    </p:spTree>
    <p:extLst>
      <p:ext uri="{BB962C8B-B14F-4D97-AF65-F5344CB8AC3E}">
        <p14:creationId xmlns:p14="http://schemas.microsoft.com/office/powerpoint/2010/main" val="1718321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C39F3-D2D5-DCF6-F10F-89696C6510DE}"/>
              </a:ext>
            </a:extLst>
          </p:cNvPr>
          <p:cNvSpPr>
            <a:spLocks noGrp="1"/>
          </p:cNvSpPr>
          <p:nvPr>
            <p:ph type="dt" sz="half" idx="10"/>
          </p:nvPr>
        </p:nvSpPr>
        <p:spPr/>
        <p:txBody>
          <a:bodyPr/>
          <a:lstStyle/>
          <a:p>
            <a:fld id="{48EB9B06-F045-41F0-A242-D797F54984EE}" type="datetimeFigureOut">
              <a:rPr lang="it-IT" smtClean="0"/>
              <a:t>29/11/2025</a:t>
            </a:fld>
            <a:endParaRPr lang="it-IT"/>
          </a:p>
        </p:txBody>
      </p:sp>
      <p:sp>
        <p:nvSpPr>
          <p:cNvPr id="3" name="Footer Placeholder 2">
            <a:extLst>
              <a:ext uri="{FF2B5EF4-FFF2-40B4-BE49-F238E27FC236}">
                <a16:creationId xmlns:a16="http://schemas.microsoft.com/office/drawing/2014/main" id="{94AEC78B-264D-7130-AA06-28893358CC39}"/>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EFFCE93B-0EB1-7EF4-A63A-90CEAF06F0E8}"/>
              </a:ext>
            </a:extLst>
          </p:cNvPr>
          <p:cNvSpPr>
            <a:spLocks noGrp="1"/>
          </p:cNvSpPr>
          <p:nvPr>
            <p:ph type="sldNum" sz="quarter" idx="12"/>
          </p:nvPr>
        </p:nvSpPr>
        <p:spPr/>
        <p:txBody>
          <a:bodyPr/>
          <a:lstStyle/>
          <a:p>
            <a:fld id="{28F1A6CB-4760-4F0B-9ED8-8C7D1943016C}" type="slidenum">
              <a:rPr lang="it-IT" smtClean="0"/>
              <a:t>‹#›</a:t>
            </a:fld>
            <a:endParaRPr lang="it-IT"/>
          </a:p>
        </p:txBody>
      </p:sp>
    </p:spTree>
    <p:extLst>
      <p:ext uri="{BB962C8B-B14F-4D97-AF65-F5344CB8AC3E}">
        <p14:creationId xmlns:p14="http://schemas.microsoft.com/office/powerpoint/2010/main" val="3249492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5E80D-4995-5B73-C949-1CBDAB019B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BA573D46-B488-4245-2062-9A7D53C084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04236D9B-2D36-127E-DE15-6299716E6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0DC304-C1DC-A6C2-E8B2-93AF17711396}"/>
              </a:ext>
            </a:extLst>
          </p:cNvPr>
          <p:cNvSpPr>
            <a:spLocks noGrp="1"/>
          </p:cNvSpPr>
          <p:nvPr>
            <p:ph type="dt" sz="half" idx="10"/>
          </p:nvPr>
        </p:nvSpPr>
        <p:spPr/>
        <p:txBody>
          <a:bodyPr/>
          <a:lstStyle/>
          <a:p>
            <a:fld id="{48EB9B06-F045-41F0-A242-D797F54984EE}" type="datetimeFigureOut">
              <a:rPr lang="it-IT" smtClean="0"/>
              <a:t>29/11/2025</a:t>
            </a:fld>
            <a:endParaRPr lang="it-IT"/>
          </a:p>
        </p:txBody>
      </p:sp>
      <p:sp>
        <p:nvSpPr>
          <p:cNvPr id="6" name="Footer Placeholder 5">
            <a:extLst>
              <a:ext uri="{FF2B5EF4-FFF2-40B4-BE49-F238E27FC236}">
                <a16:creationId xmlns:a16="http://schemas.microsoft.com/office/drawing/2014/main" id="{21DB7D29-818C-3515-864B-8938C0A01691}"/>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768D0E56-35E9-0E1C-470F-A6F86B6BE893}"/>
              </a:ext>
            </a:extLst>
          </p:cNvPr>
          <p:cNvSpPr>
            <a:spLocks noGrp="1"/>
          </p:cNvSpPr>
          <p:nvPr>
            <p:ph type="sldNum" sz="quarter" idx="12"/>
          </p:nvPr>
        </p:nvSpPr>
        <p:spPr/>
        <p:txBody>
          <a:bodyPr/>
          <a:lstStyle/>
          <a:p>
            <a:fld id="{28F1A6CB-4760-4F0B-9ED8-8C7D1943016C}" type="slidenum">
              <a:rPr lang="it-IT" smtClean="0"/>
              <a:t>‹#›</a:t>
            </a:fld>
            <a:endParaRPr lang="it-IT"/>
          </a:p>
        </p:txBody>
      </p:sp>
    </p:spTree>
    <p:extLst>
      <p:ext uri="{BB962C8B-B14F-4D97-AF65-F5344CB8AC3E}">
        <p14:creationId xmlns:p14="http://schemas.microsoft.com/office/powerpoint/2010/main" val="3846184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D6043-9C0F-283D-7214-413C68E63A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9AFE1D96-121D-216D-4509-A4DC53C8AB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B1B22BE0-C9FB-2982-287C-EA69E19C5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0EA8DF-F45E-9B60-E420-185B69FE488B}"/>
              </a:ext>
            </a:extLst>
          </p:cNvPr>
          <p:cNvSpPr>
            <a:spLocks noGrp="1"/>
          </p:cNvSpPr>
          <p:nvPr>
            <p:ph type="dt" sz="half" idx="10"/>
          </p:nvPr>
        </p:nvSpPr>
        <p:spPr/>
        <p:txBody>
          <a:bodyPr/>
          <a:lstStyle/>
          <a:p>
            <a:fld id="{48EB9B06-F045-41F0-A242-D797F54984EE}" type="datetimeFigureOut">
              <a:rPr lang="it-IT" smtClean="0"/>
              <a:t>29/11/2025</a:t>
            </a:fld>
            <a:endParaRPr lang="it-IT"/>
          </a:p>
        </p:txBody>
      </p:sp>
      <p:sp>
        <p:nvSpPr>
          <p:cNvPr id="6" name="Footer Placeholder 5">
            <a:extLst>
              <a:ext uri="{FF2B5EF4-FFF2-40B4-BE49-F238E27FC236}">
                <a16:creationId xmlns:a16="http://schemas.microsoft.com/office/drawing/2014/main" id="{2DCFCAF4-99D5-1575-D42F-12DF9222501A}"/>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EC8134D0-A199-57A2-E94B-B16D9C5E3162}"/>
              </a:ext>
            </a:extLst>
          </p:cNvPr>
          <p:cNvSpPr>
            <a:spLocks noGrp="1"/>
          </p:cNvSpPr>
          <p:nvPr>
            <p:ph type="sldNum" sz="quarter" idx="12"/>
          </p:nvPr>
        </p:nvSpPr>
        <p:spPr/>
        <p:txBody>
          <a:bodyPr/>
          <a:lstStyle/>
          <a:p>
            <a:fld id="{28F1A6CB-4760-4F0B-9ED8-8C7D1943016C}" type="slidenum">
              <a:rPr lang="it-IT" smtClean="0"/>
              <a:t>‹#›</a:t>
            </a:fld>
            <a:endParaRPr lang="it-IT"/>
          </a:p>
        </p:txBody>
      </p:sp>
    </p:spTree>
    <p:extLst>
      <p:ext uri="{BB962C8B-B14F-4D97-AF65-F5344CB8AC3E}">
        <p14:creationId xmlns:p14="http://schemas.microsoft.com/office/powerpoint/2010/main" val="1593985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B354D-DD42-005D-8991-D954A2FBD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29C2BD26-9B5C-C9A2-DBB9-7796FDB7B8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FCA81E7-4B00-8790-641A-1042E46D2D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EB9B06-F045-41F0-A242-D797F54984EE}" type="datetimeFigureOut">
              <a:rPr lang="it-IT" smtClean="0"/>
              <a:t>29/11/2025</a:t>
            </a:fld>
            <a:endParaRPr lang="it-IT"/>
          </a:p>
        </p:txBody>
      </p:sp>
      <p:sp>
        <p:nvSpPr>
          <p:cNvPr id="5" name="Footer Placeholder 4">
            <a:extLst>
              <a:ext uri="{FF2B5EF4-FFF2-40B4-BE49-F238E27FC236}">
                <a16:creationId xmlns:a16="http://schemas.microsoft.com/office/drawing/2014/main" id="{9D757EAD-622D-5BC5-072D-D751038597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lide Number Placeholder 5">
            <a:extLst>
              <a:ext uri="{FF2B5EF4-FFF2-40B4-BE49-F238E27FC236}">
                <a16:creationId xmlns:a16="http://schemas.microsoft.com/office/drawing/2014/main" id="{55CB6273-CC25-6826-31D2-DF1162252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F1A6CB-4760-4F0B-9ED8-8C7D1943016C}" type="slidenum">
              <a:rPr lang="it-IT" smtClean="0"/>
              <a:t>‹#›</a:t>
            </a:fld>
            <a:endParaRPr lang="it-IT"/>
          </a:p>
        </p:txBody>
      </p:sp>
    </p:spTree>
    <p:extLst>
      <p:ext uri="{BB962C8B-B14F-4D97-AF65-F5344CB8AC3E}">
        <p14:creationId xmlns:p14="http://schemas.microsoft.com/office/powerpoint/2010/main" val="4185775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sv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sv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1.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image" Target="../media/image1.jp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black and grey background&#10;&#10;AI-generated content may be incorrect.">
            <a:extLst>
              <a:ext uri="{FF2B5EF4-FFF2-40B4-BE49-F238E27FC236}">
                <a16:creationId xmlns:a16="http://schemas.microsoft.com/office/drawing/2014/main" id="{9ADDF47A-814D-9378-460D-EA897E678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0C295569-38C9-24B9-1904-0FEA1E712311}"/>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TextBox 3">
            <a:extLst>
              <a:ext uri="{FF2B5EF4-FFF2-40B4-BE49-F238E27FC236}">
                <a16:creationId xmlns:a16="http://schemas.microsoft.com/office/drawing/2014/main" id="{E67ED24C-57F5-0A6A-E394-A5AA0136DD03}"/>
              </a:ext>
            </a:extLst>
          </p:cNvPr>
          <p:cNvSpPr txBox="1"/>
          <p:nvPr/>
        </p:nvSpPr>
        <p:spPr>
          <a:xfrm>
            <a:off x="181897" y="68826"/>
            <a:ext cx="5302221" cy="523220"/>
          </a:xfrm>
          <a:prstGeom prst="rect">
            <a:avLst/>
          </a:prstGeom>
          <a:noFill/>
        </p:spPr>
        <p:txBody>
          <a:bodyPr wrap="none" rtlCol="0">
            <a:spAutoFit/>
          </a:bodyPr>
          <a:lstStyle/>
          <a:p>
            <a:r>
              <a:rPr lang="it-IT" sz="2800" dirty="0">
                <a:solidFill>
                  <a:schemeClr val="bg1"/>
                </a:solidFill>
              </a:rPr>
              <a:t>BACKGROUND AND FORMATION</a:t>
            </a:r>
          </a:p>
        </p:txBody>
      </p:sp>
      <p:pic>
        <p:nvPicPr>
          <p:cNvPr id="3" name="Graphic 2" descr="House with solid fill">
            <a:extLst>
              <a:ext uri="{FF2B5EF4-FFF2-40B4-BE49-F238E27FC236}">
                <a16:creationId xmlns:a16="http://schemas.microsoft.com/office/drawing/2014/main" id="{5FAD1347-8714-BA6F-F00E-7EB8F961E5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008" y="866579"/>
            <a:ext cx="1017638" cy="1017638"/>
          </a:xfrm>
          <a:prstGeom prst="rect">
            <a:avLst/>
          </a:prstGeom>
        </p:spPr>
      </p:pic>
      <p:sp>
        <p:nvSpPr>
          <p:cNvPr id="5" name="TextBox 4">
            <a:extLst>
              <a:ext uri="{FF2B5EF4-FFF2-40B4-BE49-F238E27FC236}">
                <a16:creationId xmlns:a16="http://schemas.microsoft.com/office/drawing/2014/main" id="{3AA08F30-3B25-5B95-8644-7DBEA996540F}"/>
              </a:ext>
            </a:extLst>
          </p:cNvPr>
          <p:cNvSpPr txBox="1"/>
          <p:nvPr/>
        </p:nvSpPr>
        <p:spPr>
          <a:xfrm>
            <a:off x="1514168" y="936523"/>
            <a:ext cx="4091056" cy="923330"/>
          </a:xfrm>
          <a:prstGeom prst="rect">
            <a:avLst/>
          </a:prstGeom>
          <a:noFill/>
        </p:spPr>
        <p:txBody>
          <a:bodyPr wrap="none" rtlCol="0">
            <a:spAutoFit/>
          </a:bodyPr>
          <a:lstStyle/>
          <a:p>
            <a:r>
              <a:rPr lang="it-IT" b="1" dirty="0">
                <a:solidFill>
                  <a:schemeClr val="bg1"/>
                </a:solidFill>
              </a:rPr>
              <a:t>Name:</a:t>
            </a:r>
            <a:r>
              <a:rPr lang="it-IT" dirty="0">
                <a:solidFill>
                  <a:schemeClr val="bg1"/>
                </a:solidFill>
              </a:rPr>
              <a:t> Francesco Renzi </a:t>
            </a:r>
          </a:p>
          <a:p>
            <a:r>
              <a:rPr lang="it-IT" b="1" dirty="0">
                <a:solidFill>
                  <a:schemeClr val="bg1"/>
                </a:solidFill>
              </a:rPr>
              <a:t>Date of </a:t>
            </a:r>
            <a:r>
              <a:rPr lang="it-IT" b="1" dirty="0" err="1">
                <a:solidFill>
                  <a:schemeClr val="bg1"/>
                </a:solidFill>
              </a:rPr>
              <a:t>birth</a:t>
            </a:r>
            <a:r>
              <a:rPr lang="it-IT" b="1" dirty="0">
                <a:solidFill>
                  <a:schemeClr val="bg1"/>
                </a:solidFill>
              </a:rPr>
              <a:t>: </a:t>
            </a:r>
            <a:r>
              <a:rPr lang="it-IT" dirty="0" err="1">
                <a:solidFill>
                  <a:schemeClr val="bg1"/>
                </a:solidFill>
              </a:rPr>
              <a:t>January</a:t>
            </a:r>
            <a:r>
              <a:rPr lang="it-IT" dirty="0">
                <a:solidFill>
                  <a:schemeClr val="bg1"/>
                </a:solidFill>
              </a:rPr>
              <a:t> 31, 2001</a:t>
            </a:r>
          </a:p>
          <a:p>
            <a:r>
              <a:rPr lang="it-IT" b="1" dirty="0" err="1">
                <a:solidFill>
                  <a:schemeClr val="bg1"/>
                </a:solidFill>
              </a:rPr>
              <a:t>Hometown</a:t>
            </a:r>
            <a:r>
              <a:rPr lang="it-IT" b="1" dirty="0">
                <a:solidFill>
                  <a:schemeClr val="bg1"/>
                </a:solidFill>
              </a:rPr>
              <a:t>: </a:t>
            </a:r>
            <a:r>
              <a:rPr lang="it-IT" dirty="0">
                <a:solidFill>
                  <a:schemeClr val="bg1"/>
                </a:solidFill>
              </a:rPr>
              <a:t>Terranuova Bracciolini (AR)</a:t>
            </a:r>
          </a:p>
        </p:txBody>
      </p:sp>
      <p:pic>
        <p:nvPicPr>
          <p:cNvPr id="7" name="Graphic 6" descr="Graduation cap with solid fill">
            <a:extLst>
              <a:ext uri="{FF2B5EF4-FFF2-40B4-BE49-F238E27FC236}">
                <a16:creationId xmlns:a16="http://schemas.microsoft.com/office/drawing/2014/main" id="{67D7C0E8-C259-C908-D51D-FCD609CD32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8758" y="2207669"/>
            <a:ext cx="1157749" cy="1157749"/>
          </a:xfrm>
          <a:prstGeom prst="rect">
            <a:avLst/>
          </a:prstGeom>
        </p:spPr>
      </p:pic>
      <p:sp>
        <p:nvSpPr>
          <p:cNvPr id="9" name="TextBox 8">
            <a:extLst>
              <a:ext uri="{FF2B5EF4-FFF2-40B4-BE49-F238E27FC236}">
                <a16:creationId xmlns:a16="http://schemas.microsoft.com/office/drawing/2014/main" id="{7D8E2066-0EEC-0127-50F3-B3E0A4E3414A}"/>
              </a:ext>
            </a:extLst>
          </p:cNvPr>
          <p:cNvSpPr txBox="1"/>
          <p:nvPr/>
        </p:nvSpPr>
        <p:spPr>
          <a:xfrm>
            <a:off x="1514168" y="2371130"/>
            <a:ext cx="4827638" cy="2031325"/>
          </a:xfrm>
          <a:prstGeom prst="rect">
            <a:avLst/>
          </a:prstGeom>
          <a:noFill/>
        </p:spPr>
        <p:txBody>
          <a:bodyPr wrap="square" rtlCol="0">
            <a:spAutoFit/>
          </a:bodyPr>
          <a:lstStyle/>
          <a:p>
            <a:pPr algn="just"/>
            <a:r>
              <a:rPr lang="it-IT" b="1" dirty="0">
                <a:solidFill>
                  <a:schemeClr val="bg1"/>
                </a:solidFill>
              </a:rPr>
              <a:t>BACHELOR DEGREE:</a:t>
            </a:r>
            <a:r>
              <a:rPr lang="it-IT" dirty="0">
                <a:solidFill>
                  <a:schemeClr val="bg1"/>
                </a:solidFill>
              </a:rPr>
              <a:t> University of Pisa – </a:t>
            </a:r>
            <a:r>
              <a:rPr lang="it-IT" dirty="0" err="1">
                <a:solidFill>
                  <a:schemeClr val="bg1"/>
                </a:solidFill>
              </a:rPr>
              <a:t>Sept</a:t>
            </a:r>
            <a:r>
              <a:rPr lang="it-IT" dirty="0">
                <a:solidFill>
                  <a:schemeClr val="bg1"/>
                </a:solidFill>
              </a:rPr>
              <a:t>. 2019, Jul. 2022</a:t>
            </a:r>
          </a:p>
          <a:p>
            <a:pPr algn="just"/>
            <a:r>
              <a:rPr lang="it-IT" b="1" dirty="0">
                <a:solidFill>
                  <a:schemeClr val="bg1"/>
                </a:solidFill>
              </a:rPr>
              <a:t>Curriculum: </a:t>
            </a:r>
            <a:r>
              <a:rPr lang="it-IT" dirty="0" err="1">
                <a:solidFill>
                  <a:schemeClr val="bg1"/>
                </a:solidFill>
              </a:rPr>
              <a:t>Physics</a:t>
            </a:r>
            <a:endParaRPr lang="it-IT" dirty="0">
              <a:solidFill>
                <a:schemeClr val="bg1"/>
              </a:solidFill>
            </a:endParaRPr>
          </a:p>
          <a:p>
            <a:pPr algn="just"/>
            <a:r>
              <a:rPr lang="it-IT" b="1" dirty="0">
                <a:solidFill>
                  <a:schemeClr val="bg1"/>
                </a:solidFill>
              </a:rPr>
              <a:t>Thesis </a:t>
            </a:r>
            <a:r>
              <a:rPr lang="it-IT" b="1" dirty="0" err="1">
                <a:solidFill>
                  <a:schemeClr val="bg1"/>
                </a:solidFill>
              </a:rPr>
              <a:t>title</a:t>
            </a:r>
            <a:r>
              <a:rPr lang="it-IT" b="1" dirty="0">
                <a:solidFill>
                  <a:schemeClr val="bg1"/>
                </a:solidFill>
              </a:rPr>
              <a:t>: </a:t>
            </a:r>
            <a:r>
              <a:rPr lang="it-IT" dirty="0">
                <a:solidFill>
                  <a:schemeClr val="bg1"/>
                </a:solidFill>
              </a:rPr>
              <a:t>‘Zona abitabile circumstellare’</a:t>
            </a:r>
          </a:p>
          <a:p>
            <a:pPr algn="just"/>
            <a:r>
              <a:rPr lang="it-IT" b="1" dirty="0">
                <a:solidFill>
                  <a:schemeClr val="bg1"/>
                </a:solidFill>
              </a:rPr>
              <a:t>Supervisor: </a:t>
            </a:r>
            <a:r>
              <a:rPr lang="it-IT" dirty="0">
                <a:solidFill>
                  <a:schemeClr val="bg1"/>
                </a:solidFill>
              </a:rPr>
              <a:t>Prof. Pier Giorgio Prada Moroni</a:t>
            </a:r>
          </a:p>
          <a:p>
            <a:pPr algn="just"/>
            <a:endParaRPr lang="it-IT" dirty="0">
              <a:solidFill>
                <a:schemeClr val="bg1"/>
              </a:solidFill>
            </a:endParaRPr>
          </a:p>
          <a:p>
            <a:endParaRPr lang="it-IT" dirty="0">
              <a:solidFill>
                <a:schemeClr val="bg1"/>
              </a:solidFill>
            </a:endParaRPr>
          </a:p>
        </p:txBody>
      </p:sp>
      <p:sp>
        <p:nvSpPr>
          <p:cNvPr id="15" name="TextBox 14">
            <a:extLst>
              <a:ext uri="{FF2B5EF4-FFF2-40B4-BE49-F238E27FC236}">
                <a16:creationId xmlns:a16="http://schemas.microsoft.com/office/drawing/2014/main" id="{82A96480-C6F0-032E-67BC-2AF852250FAB}"/>
              </a:ext>
            </a:extLst>
          </p:cNvPr>
          <p:cNvSpPr txBox="1"/>
          <p:nvPr/>
        </p:nvSpPr>
        <p:spPr>
          <a:xfrm>
            <a:off x="1468892" y="4282468"/>
            <a:ext cx="5014451" cy="2862322"/>
          </a:xfrm>
          <a:prstGeom prst="rect">
            <a:avLst/>
          </a:prstGeom>
          <a:noFill/>
        </p:spPr>
        <p:txBody>
          <a:bodyPr wrap="square">
            <a:spAutoFit/>
          </a:bodyPr>
          <a:lstStyle/>
          <a:p>
            <a:pPr algn="just"/>
            <a:r>
              <a:rPr lang="it-IT" b="1" dirty="0">
                <a:solidFill>
                  <a:schemeClr val="bg1"/>
                </a:solidFill>
              </a:rPr>
              <a:t>MASTER DEGREE: </a:t>
            </a:r>
            <a:r>
              <a:rPr lang="it-IT" dirty="0">
                <a:solidFill>
                  <a:schemeClr val="bg1"/>
                </a:solidFill>
              </a:rPr>
              <a:t>University of Pisa – </a:t>
            </a:r>
            <a:r>
              <a:rPr lang="it-IT" dirty="0" err="1">
                <a:solidFill>
                  <a:schemeClr val="bg1"/>
                </a:solidFill>
              </a:rPr>
              <a:t>Sept</a:t>
            </a:r>
            <a:r>
              <a:rPr lang="it-IT" dirty="0">
                <a:solidFill>
                  <a:schemeClr val="bg1"/>
                </a:solidFill>
              </a:rPr>
              <a:t>. 2022, Feb. 2025</a:t>
            </a:r>
          </a:p>
          <a:p>
            <a:pPr algn="just"/>
            <a:r>
              <a:rPr lang="it-IT" b="1" dirty="0">
                <a:solidFill>
                  <a:schemeClr val="bg1"/>
                </a:solidFill>
              </a:rPr>
              <a:t>Curriculum: </a:t>
            </a:r>
            <a:r>
              <a:rPr lang="it-IT" dirty="0" err="1">
                <a:solidFill>
                  <a:schemeClr val="bg1"/>
                </a:solidFill>
              </a:rPr>
              <a:t>Astronomy</a:t>
            </a:r>
            <a:r>
              <a:rPr lang="it-IT" dirty="0">
                <a:solidFill>
                  <a:schemeClr val="bg1"/>
                </a:solidFill>
              </a:rPr>
              <a:t> and </a:t>
            </a:r>
            <a:r>
              <a:rPr lang="it-IT" dirty="0" err="1">
                <a:solidFill>
                  <a:schemeClr val="bg1"/>
                </a:solidFill>
              </a:rPr>
              <a:t>Astrophysics</a:t>
            </a:r>
            <a:endParaRPr lang="it-IT" dirty="0">
              <a:solidFill>
                <a:schemeClr val="bg1"/>
              </a:solidFill>
            </a:endParaRPr>
          </a:p>
          <a:p>
            <a:pPr algn="just"/>
            <a:r>
              <a:rPr lang="it-IT" b="1" dirty="0">
                <a:solidFill>
                  <a:schemeClr val="bg1"/>
                </a:solidFill>
              </a:rPr>
              <a:t>Thesis </a:t>
            </a:r>
            <a:r>
              <a:rPr lang="it-IT" b="1" dirty="0" err="1">
                <a:solidFill>
                  <a:schemeClr val="bg1"/>
                </a:solidFill>
              </a:rPr>
              <a:t>title</a:t>
            </a:r>
            <a:r>
              <a:rPr lang="it-IT" b="1" dirty="0">
                <a:solidFill>
                  <a:schemeClr val="bg1"/>
                </a:solidFill>
              </a:rPr>
              <a:t>: </a:t>
            </a:r>
            <a:r>
              <a:rPr lang="it-IT" dirty="0">
                <a:solidFill>
                  <a:schemeClr val="bg1"/>
                </a:solidFill>
              </a:rPr>
              <a:t>‘</a:t>
            </a:r>
            <a:r>
              <a:rPr lang="it-IT" dirty="0" err="1">
                <a:solidFill>
                  <a:schemeClr val="bg1"/>
                </a:solidFill>
              </a:rPr>
              <a:t>Laboratory</a:t>
            </a:r>
            <a:r>
              <a:rPr lang="it-IT" dirty="0">
                <a:solidFill>
                  <a:schemeClr val="bg1"/>
                </a:solidFill>
              </a:rPr>
              <a:t> </a:t>
            </a:r>
            <a:r>
              <a:rPr lang="it-IT" dirty="0" err="1">
                <a:solidFill>
                  <a:schemeClr val="bg1"/>
                </a:solidFill>
              </a:rPr>
              <a:t>analog</a:t>
            </a:r>
            <a:r>
              <a:rPr lang="it-IT" dirty="0">
                <a:solidFill>
                  <a:schemeClr val="bg1"/>
                </a:solidFill>
              </a:rPr>
              <a:t> </a:t>
            </a:r>
            <a:r>
              <a:rPr lang="it-IT" dirty="0" err="1">
                <a:solidFill>
                  <a:schemeClr val="bg1"/>
                </a:solidFill>
              </a:rPr>
              <a:t>experiments</a:t>
            </a:r>
            <a:r>
              <a:rPr lang="it-IT" dirty="0">
                <a:solidFill>
                  <a:schemeClr val="bg1"/>
                </a:solidFill>
              </a:rPr>
              <a:t> to support </a:t>
            </a:r>
            <a:r>
              <a:rPr lang="it-IT" dirty="0" err="1">
                <a:solidFill>
                  <a:schemeClr val="bg1"/>
                </a:solidFill>
              </a:rPr>
              <a:t>detection</a:t>
            </a:r>
            <a:r>
              <a:rPr lang="it-IT" dirty="0">
                <a:solidFill>
                  <a:schemeClr val="bg1"/>
                </a:solidFill>
              </a:rPr>
              <a:t> of </a:t>
            </a:r>
            <a:r>
              <a:rPr lang="it-IT" dirty="0" err="1">
                <a:solidFill>
                  <a:schemeClr val="bg1"/>
                </a:solidFill>
              </a:rPr>
              <a:t>organics</a:t>
            </a:r>
            <a:r>
              <a:rPr lang="it-IT" dirty="0">
                <a:solidFill>
                  <a:schemeClr val="bg1"/>
                </a:solidFill>
              </a:rPr>
              <a:t> on Mars by deep UV Raman </a:t>
            </a:r>
            <a:r>
              <a:rPr lang="it-IT" dirty="0" err="1">
                <a:solidFill>
                  <a:schemeClr val="bg1"/>
                </a:solidFill>
              </a:rPr>
              <a:t>spectroscopy</a:t>
            </a:r>
            <a:r>
              <a:rPr lang="it-IT" dirty="0">
                <a:solidFill>
                  <a:schemeClr val="bg1"/>
                </a:solidFill>
              </a:rPr>
              <a:t>’</a:t>
            </a:r>
          </a:p>
          <a:p>
            <a:pPr algn="just"/>
            <a:r>
              <a:rPr lang="it-IT" b="1" dirty="0" err="1">
                <a:solidFill>
                  <a:schemeClr val="bg1"/>
                </a:solidFill>
              </a:rPr>
              <a:t>Supervisors</a:t>
            </a:r>
            <a:r>
              <a:rPr lang="it-IT" b="1" dirty="0">
                <a:solidFill>
                  <a:schemeClr val="bg1"/>
                </a:solidFill>
              </a:rPr>
              <a:t>: </a:t>
            </a:r>
            <a:r>
              <a:rPr lang="it-IT" dirty="0">
                <a:solidFill>
                  <a:schemeClr val="bg1"/>
                </a:solidFill>
              </a:rPr>
              <a:t>Prof. John R. Brucato, Prof. Teresa Fornaro, </a:t>
            </a:r>
          </a:p>
          <a:p>
            <a:pPr algn="just"/>
            <a:r>
              <a:rPr lang="it-IT" dirty="0">
                <a:solidFill>
                  <a:schemeClr val="bg1"/>
                </a:solidFill>
              </a:rPr>
              <a:t>Prof. Angelo </a:t>
            </a:r>
            <a:r>
              <a:rPr lang="it-IT" dirty="0" err="1">
                <a:solidFill>
                  <a:schemeClr val="bg1"/>
                </a:solidFill>
              </a:rPr>
              <a:t>Ricciardone</a:t>
            </a:r>
            <a:endParaRPr lang="it-IT" dirty="0">
              <a:solidFill>
                <a:schemeClr val="bg1"/>
              </a:solidFill>
            </a:endParaRPr>
          </a:p>
          <a:p>
            <a:pPr algn="just"/>
            <a:endParaRPr lang="it-IT" dirty="0">
              <a:solidFill>
                <a:schemeClr val="bg1"/>
              </a:solidFill>
            </a:endParaRPr>
          </a:p>
        </p:txBody>
      </p:sp>
      <p:grpSp>
        <p:nvGrpSpPr>
          <p:cNvPr id="24" name="Group 23">
            <a:extLst>
              <a:ext uri="{FF2B5EF4-FFF2-40B4-BE49-F238E27FC236}">
                <a16:creationId xmlns:a16="http://schemas.microsoft.com/office/drawing/2014/main" id="{CEC95296-44B4-1B97-5D5C-71733F2D318C}"/>
              </a:ext>
            </a:extLst>
          </p:cNvPr>
          <p:cNvGrpSpPr/>
          <p:nvPr/>
        </p:nvGrpSpPr>
        <p:grpSpPr>
          <a:xfrm>
            <a:off x="6641287" y="808704"/>
            <a:ext cx="5251231" cy="3745172"/>
            <a:chOff x="6413248" y="645958"/>
            <a:chExt cx="5781394" cy="4096153"/>
          </a:xfrm>
        </p:grpSpPr>
        <p:pic>
          <p:nvPicPr>
            <p:cNvPr id="13" name="Picture 12">
              <a:extLst>
                <a:ext uri="{FF2B5EF4-FFF2-40B4-BE49-F238E27FC236}">
                  <a16:creationId xmlns:a16="http://schemas.microsoft.com/office/drawing/2014/main" id="{DD10B2FD-447B-906A-56BF-430F25064EBD}"/>
                </a:ext>
              </a:extLst>
            </p:cNvPr>
            <p:cNvPicPr>
              <a:picLocks noChangeAspect="1"/>
            </p:cNvPicPr>
            <p:nvPr/>
          </p:nvPicPr>
          <p:blipFill>
            <a:blip r:embed="rId8"/>
            <a:stretch>
              <a:fillRect/>
            </a:stretch>
          </p:blipFill>
          <p:spPr>
            <a:xfrm>
              <a:off x="6413248" y="645958"/>
              <a:ext cx="5781394" cy="4096153"/>
            </a:xfrm>
            <a:prstGeom prst="roundRect">
              <a:avLst/>
            </a:prstGeom>
            <a:ln>
              <a:noFill/>
            </a:ln>
          </p:spPr>
        </p:pic>
        <p:pic>
          <p:nvPicPr>
            <p:cNvPr id="17" name="Graphic 16" descr="Marker with solid fill">
              <a:extLst>
                <a:ext uri="{FF2B5EF4-FFF2-40B4-BE49-F238E27FC236}">
                  <a16:creationId xmlns:a16="http://schemas.microsoft.com/office/drawing/2014/main" id="{BBD9789A-1E14-8ABC-C25D-186B6BD7A9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51309" y="2457013"/>
              <a:ext cx="474042" cy="474042"/>
            </a:xfrm>
            <a:prstGeom prst="roundRect">
              <a:avLst/>
            </a:prstGeom>
          </p:spPr>
        </p:pic>
        <p:pic>
          <p:nvPicPr>
            <p:cNvPr id="18" name="Graphic 17" descr="Marker with solid fill">
              <a:extLst>
                <a:ext uri="{FF2B5EF4-FFF2-40B4-BE49-F238E27FC236}">
                  <a16:creationId xmlns:a16="http://schemas.microsoft.com/office/drawing/2014/main" id="{2F7CFA89-8B75-525E-4E61-FD899E49E7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35348" y="1611440"/>
              <a:ext cx="474042" cy="474042"/>
            </a:xfrm>
            <a:prstGeom prst="roundRect">
              <a:avLst/>
            </a:prstGeom>
          </p:spPr>
        </p:pic>
        <p:pic>
          <p:nvPicPr>
            <p:cNvPr id="19" name="Graphic 18" descr="Marker with solid fill">
              <a:extLst>
                <a:ext uri="{FF2B5EF4-FFF2-40B4-BE49-F238E27FC236}">
                  <a16:creationId xmlns:a16="http://schemas.microsoft.com/office/drawing/2014/main" id="{A0D08EBF-1C42-AE61-5F1C-5614C1891F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56058" y="1611440"/>
              <a:ext cx="474042" cy="474042"/>
            </a:xfrm>
            <a:prstGeom prst="roundRect">
              <a:avLst/>
            </a:prstGeom>
          </p:spPr>
        </p:pic>
        <p:pic>
          <p:nvPicPr>
            <p:cNvPr id="20" name="Graphic 19" descr="House with solid fill">
              <a:extLst>
                <a:ext uri="{FF2B5EF4-FFF2-40B4-BE49-F238E27FC236}">
                  <a16:creationId xmlns:a16="http://schemas.microsoft.com/office/drawing/2014/main" id="{7E492469-828F-436A-ED04-F0EF415551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24869" y="2207669"/>
              <a:ext cx="326922" cy="326922"/>
            </a:xfrm>
            <a:prstGeom prst="roundRect">
              <a:avLst/>
            </a:prstGeom>
          </p:spPr>
        </p:pic>
      </p:grpSp>
      <p:cxnSp>
        <p:nvCxnSpPr>
          <p:cNvPr id="26" name="Straight Connector 25">
            <a:extLst>
              <a:ext uri="{FF2B5EF4-FFF2-40B4-BE49-F238E27FC236}">
                <a16:creationId xmlns:a16="http://schemas.microsoft.com/office/drawing/2014/main" id="{BBFC4D2D-6837-7543-DB25-EC47CDC37987}"/>
              </a:ext>
            </a:extLst>
          </p:cNvPr>
          <p:cNvCxnSpPr>
            <a:cxnSpLocks/>
          </p:cNvCxnSpPr>
          <p:nvPr/>
        </p:nvCxnSpPr>
        <p:spPr>
          <a:xfrm>
            <a:off x="294968" y="592046"/>
            <a:ext cx="501445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8727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descr="Altri viaggi: Marte in uno spettacolare video in 4K | Dove Viaggi">
            <a:extLst>
              <a:ext uri="{FF2B5EF4-FFF2-40B4-BE49-F238E27FC236}">
                <a16:creationId xmlns:a16="http://schemas.microsoft.com/office/drawing/2014/main" id="{9D5F3377-D1B4-68E8-2D24-12C0F3382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 name="Rettangolo 30">
            <a:extLst>
              <a:ext uri="{FF2B5EF4-FFF2-40B4-BE49-F238E27FC236}">
                <a16:creationId xmlns:a16="http://schemas.microsoft.com/office/drawing/2014/main" id="{3E47AF27-FCF5-9314-4283-7421004A4BD1}"/>
              </a:ext>
            </a:extLst>
          </p:cNvPr>
          <p:cNvSpPr>
            <a:spLocks noGrp="1" noRot="1" noMove="1" noResize="1" noEditPoints="1" noAdjustHandles="1" noChangeArrowheads="1" noChangeShapeType="1"/>
          </p:cNvSpPr>
          <p:nvPr/>
        </p:nvSpPr>
        <p:spPr>
          <a:xfrm>
            <a:off x="-23860" y="1742"/>
            <a:ext cx="12215860" cy="6857999"/>
          </a:xfrm>
          <a:prstGeom prst="rect">
            <a:avLst/>
          </a:prstGeom>
          <a:solidFill>
            <a:schemeClr val="dk1">
              <a:alpha val="7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4" name="TextBox 3">
            <a:extLst>
              <a:ext uri="{FF2B5EF4-FFF2-40B4-BE49-F238E27FC236}">
                <a16:creationId xmlns:a16="http://schemas.microsoft.com/office/drawing/2014/main" id="{7CB22A41-A4FE-46A0-ED39-E02957406B28}"/>
              </a:ext>
            </a:extLst>
          </p:cNvPr>
          <p:cNvSpPr txBox="1"/>
          <p:nvPr/>
        </p:nvSpPr>
        <p:spPr>
          <a:xfrm>
            <a:off x="78659" y="59617"/>
            <a:ext cx="2312108" cy="461665"/>
          </a:xfrm>
          <a:prstGeom prst="rect">
            <a:avLst/>
          </a:prstGeom>
          <a:noFill/>
        </p:spPr>
        <p:txBody>
          <a:bodyPr wrap="none" rtlCol="0">
            <a:spAutoFit/>
          </a:bodyPr>
          <a:lstStyle/>
          <a:p>
            <a:r>
              <a:rPr lang="it-IT" sz="2400" dirty="0">
                <a:solidFill>
                  <a:schemeClr val="bg1"/>
                </a:solidFill>
              </a:rPr>
              <a:t>MASTER THESIS</a:t>
            </a:r>
          </a:p>
        </p:txBody>
      </p:sp>
      <p:sp>
        <p:nvSpPr>
          <p:cNvPr id="7" name="TextBox 6">
            <a:extLst>
              <a:ext uri="{FF2B5EF4-FFF2-40B4-BE49-F238E27FC236}">
                <a16:creationId xmlns:a16="http://schemas.microsoft.com/office/drawing/2014/main" id="{C7866CFA-0C11-681E-1560-F3566C983A42}"/>
              </a:ext>
            </a:extLst>
          </p:cNvPr>
          <p:cNvSpPr txBox="1"/>
          <p:nvPr/>
        </p:nvSpPr>
        <p:spPr>
          <a:xfrm>
            <a:off x="78659" y="1191817"/>
            <a:ext cx="1690399" cy="400110"/>
          </a:xfrm>
          <a:prstGeom prst="rect">
            <a:avLst/>
          </a:prstGeom>
          <a:noFill/>
        </p:spPr>
        <p:txBody>
          <a:bodyPr wrap="none" rtlCol="0">
            <a:spAutoFit/>
          </a:bodyPr>
          <a:lstStyle/>
          <a:p>
            <a:r>
              <a:rPr lang="it-IT" sz="2000" b="1" dirty="0">
                <a:solidFill>
                  <a:schemeClr val="bg1"/>
                </a:solidFill>
              </a:rPr>
              <a:t>OBJECTIVES:</a:t>
            </a:r>
          </a:p>
        </p:txBody>
      </p:sp>
      <p:sp>
        <p:nvSpPr>
          <p:cNvPr id="10" name="TextBox 9">
            <a:extLst>
              <a:ext uri="{FF2B5EF4-FFF2-40B4-BE49-F238E27FC236}">
                <a16:creationId xmlns:a16="http://schemas.microsoft.com/office/drawing/2014/main" id="{00EC4E01-74C4-8751-2E17-8449B978AA01}"/>
              </a:ext>
            </a:extLst>
          </p:cNvPr>
          <p:cNvSpPr txBox="1"/>
          <p:nvPr/>
        </p:nvSpPr>
        <p:spPr>
          <a:xfrm>
            <a:off x="116029" y="1544019"/>
            <a:ext cx="5594298" cy="1938992"/>
          </a:xfrm>
          <a:prstGeom prst="rect">
            <a:avLst/>
          </a:prstGeom>
          <a:noFill/>
        </p:spPr>
        <p:txBody>
          <a:bodyPr wrap="square">
            <a:spAutoFit/>
          </a:bodyPr>
          <a:lstStyle/>
          <a:p>
            <a:pPr marL="285750" lvl="0" indent="-285750" algn="just">
              <a:buFont typeface="Arial" panose="020B0604020202020204" pitchFamily="34" charset="0"/>
              <a:buChar char="•"/>
            </a:pPr>
            <a:r>
              <a:rPr lang="it-IT" sz="2000" dirty="0">
                <a:solidFill>
                  <a:schemeClr val="bg1"/>
                </a:solidFill>
              </a:rPr>
              <a:t>Support the </a:t>
            </a:r>
            <a:r>
              <a:rPr lang="it-IT" sz="2000" dirty="0" err="1">
                <a:solidFill>
                  <a:schemeClr val="bg1"/>
                </a:solidFill>
              </a:rPr>
              <a:t>identification</a:t>
            </a:r>
            <a:r>
              <a:rPr lang="it-IT" sz="2000" dirty="0">
                <a:solidFill>
                  <a:schemeClr val="bg1"/>
                </a:solidFill>
              </a:rPr>
              <a:t> of </a:t>
            </a:r>
            <a:r>
              <a:rPr lang="it-IT" sz="2000" dirty="0" err="1">
                <a:solidFill>
                  <a:schemeClr val="bg1"/>
                </a:solidFill>
              </a:rPr>
              <a:t>organics</a:t>
            </a:r>
            <a:r>
              <a:rPr lang="it-IT" sz="2000" dirty="0">
                <a:solidFill>
                  <a:schemeClr val="bg1"/>
                </a:solidFill>
              </a:rPr>
              <a:t> on Mars by NASA MARS2020 </a:t>
            </a:r>
            <a:r>
              <a:rPr lang="it-IT" sz="2000" dirty="0" err="1">
                <a:solidFill>
                  <a:schemeClr val="bg1"/>
                </a:solidFill>
              </a:rPr>
              <a:t>Perseverance</a:t>
            </a:r>
            <a:r>
              <a:rPr lang="it-IT" sz="2000" dirty="0">
                <a:solidFill>
                  <a:schemeClr val="bg1"/>
                </a:solidFill>
              </a:rPr>
              <a:t> Rover</a:t>
            </a:r>
            <a:endParaRPr lang="en-US" sz="2000" dirty="0">
              <a:solidFill>
                <a:schemeClr val="bg1"/>
              </a:solidFill>
            </a:endParaRPr>
          </a:p>
          <a:p>
            <a:pPr marL="285750" lvl="0" indent="-285750" algn="just">
              <a:buFont typeface="Arial" panose="020B0604020202020204" pitchFamily="34" charset="0"/>
              <a:buChar char="•"/>
            </a:pPr>
            <a:r>
              <a:rPr lang="en-US" sz="2000" dirty="0">
                <a:solidFill>
                  <a:schemeClr val="bg1"/>
                </a:solidFill>
              </a:rPr>
              <a:t>Help to validate a theoretical model for quantification of deep-UV Raman spectroscopy and estimate possible organic concentration on Mars</a:t>
            </a:r>
          </a:p>
        </p:txBody>
      </p:sp>
      <p:sp>
        <p:nvSpPr>
          <p:cNvPr id="14" name="TextBox 13">
            <a:extLst>
              <a:ext uri="{FF2B5EF4-FFF2-40B4-BE49-F238E27FC236}">
                <a16:creationId xmlns:a16="http://schemas.microsoft.com/office/drawing/2014/main" id="{D846756C-845C-7A42-F00B-B33598E924F1}"/>
              </a:ext>
            </a:extLst>
          </p:cNvPr>
          <p:cNvSpPr txBox="1"/>
          <p:nvPr/>
        </p:nvSpPr>
        <p:spPr>
          <a:xfrm>
            <a:off x="0" y="3901630"/>
            <a:ext cx="1982209" cy="400110"/>
          </a:xfrm>
          <a:prstGeom prst="rect">
            <a:avLst/>
          </a:prstGeom>
          <a:noFill/>
        </p:spPr>
        <p:txBody>
          <a:bodyPr wrap="none" rtlCol="0">
            <a:spAutoFit/>
          </a:bodyPr>
          <a:lstStyle/>
          <a:p>
            <a:r>
              <a:rPr lang="it-IT" sz="2000" b="1" dirty="0">
                <a:solidFill>
                  <a:schemeClr val="bg1"/>
                </a:solidFill>
              </a:rPr>
              <a:t>MAIN RESULTS:</a:t>
            </a:r>
          </a:p>
        </p:txBody>
      </p:sp>
      <p:sp>
        <p:nvSpPr>
          <p:cNvPr id="16" name="TextBox 15">
            <a:extLst>
              <a:ext uri="{FF2B5EF4-FFF2-40B4-BE49-F238E27FC236}">
                <a16:creationId xmlns:a16="http://schemas.microsoft.com/office/drawing/2014/main" id="{A5548246-F6A3-DA2B-07EF-6199A75AE37C}"/>
              </a:ext>
            </a:extLst>
          </p:cNvPr>
          <p:cNvSpPr txBox="1"/>
          <p:nvPr/>
        </p:nvSpPr>
        <p:spPr>
          <a:xfrm>
            <a:off x="67951" y="4271833"/>
            <a:ext cx="5560766" cy="1323439"/>
          </a:xfrm>
          <a:prstGeom prst="rect">
            <a:avLst/>
          </a:prstGeom>
          <a:noFill/>
        </p:spPr>
        <p:txBody>
          <a:bodyPr wrap="square">
            <a:spAutoFit/>
          </a:bodyPr>
          <a:lstStyle/>
          <a:p>
            <a:pPr marL="285750" indent="-285750" algn="just">
              <a:buClr>
                <a:schemeClr val="bg1"/>
              </a:buClr>
              <a:buFont typeface="Arial" panose="020B0604020202020204" pitchFamily="34" charset="0"/>
              <a:buChar char="•"/>
            </a:pPr>
            <a:r>
              <a:rPr lang="it-IT" sz="2000" dirty="0">
                <a:solidFill>
                  <a:schemeClr val="bg1"/>
                </a:solidFill>
              </a:rPr>
              <a:t>The </a:t>
            </a:r>
            <a:r>
              <a:rPr lang="it-IT" sz="2000" dirty="0" err="1">
                <a:solidFill>
                  <a:schemeClr val="bg1"/>
                </a:solidFill>
              </a:rPr>
              <a:t>analyzed</a:t>
            </a:r>
            <a:r>
              <a:rPr lang="it-IT" sz="2000" dirty="0">
                <a:solidFill>
                  <a:schemeClr val="bg1"/>
                </a:solidFill>
              </a:rPr>
              <a:t> </a:t>
            </a:r>
            <a:r>
              <a:rPr lang="it-IT" sz="2000" dirty="0" err="1">
                <a:solidFill>
                  <a:schemeClr val="bg1"/>
                </a:solidFill>
              </a:rPr>
              <a:t>organics</a:t>
            </a:r>
            <a:r>
              <a:rPr lang="it-IT" sz="2000" dirty="0">
                <a:solidFill>
                  <a:schemeClr val="bg1"/>
                </a:solidFill>
              </a:rPr>
              <a:t> are good </a:t>
            </a:r>
            <a:r>
              <a:rPr lang="it-IT" sz="2000" dirty="0" err="1">
                <a:solidFill>
                  <a:schemeClr val="bg1"/>
                </a:solidFill>
              </a:rPr>
              <a:t>canditates</a:t>
            </a:r>
            <a:r>
              <a:rPr lang="it-IT" sz="2000" dirty="0">
                <a:solidFill>
                  <a:schemeClr val="bg1"/>
                </a:solidFill>
              </a:rPr>
              <a:t> to be the </a:t>
            </a:r>
            <a:r>
              <a:rPr lang="it-IT" sz="2000" dirty="0" err="1">
                <a:solidFill>
                  <a:schemeClr val="bg1"/>
                </a:solidFill>
              </a:rPr>
              <a:t>origin</a:t>
            </a:r>
            <a:r>
              <a:rPr lang="it-IT" sz="2000" dirty="0">
                <a:solidFill>
                  <a:schemeClr val="bg1"/>
                </a:solidFill>
              </a:rPr>
              <a:t> of Raman features </a:t>
            </a:r>
            <a:r>
              <a:rPr lang="it-IT" sz="2000" dirty="0" err="1">
                <a:solidFill>
                  <a:schemeClr val="bg1"/>
                </a:solidFill>
              </a:rPr>
              <a:t>observed</a:t>
            </a:r>
            <a:r>
              <a:rPr lang="it-IT" sz="2000" dirty="0">
                <a:solidFill>
                  <a:schemeClr val="bg1"/>
                </a:solidFill>
              </a:rPr>
              <a:t> by </a:t>
            </a:r>
            <a:r>
              <a:rPr lang="it-IT" sz="2000" dirty="0" err="1">
                <a:solidFill>
                  <a:schemeClr val="bg1"/>
                </a:solidFill>
              </a:rPr>
              <a:t>Perseverance</a:t>
            </a:r>
            <a:r>
              <a:rPr lang="it-IT" sz="2000" dirty="0">
                <a:solidFill>
                  <a:schemeClr val="bg1"/>
                </a:solidFill>
              </a:rPr>
              <a:t>  </a:t>
            </a:r>
          </a:p>
          <a:p>
            <a:pPr marL="285750" indent="-285750" algn="just">
              <a:buClr>
                <a:schemeClr val="bg1"/>
              </a:buClr>
              <a:buFont typeface="Arial" panose="020B0604020202020204" pitchFamily="34" charset="0"/>
              <a:buChar char="•"/>
            </a:pPr>
            <a:r>
              <a:rPr lang="it-IT" sz="2000" dirty="0" err="1">
                <a:solidFill>
                  <a:schemeClr val="bg1"/>
                </a:solidFill>
              </a:rPr>
              <a:t>Tested</a:t>
            </a:r>
            <a:r>
              <a:rPr lang="it-IT" sz="2000" dirty="0">
                <a:solidFill>
                  <a:schemeClr val="bg1"/>
                </a:solidFill>
              </a:rPr>
              <a:t> model </a:t>
            </a:r>
            <a:r>
              <a:rPr lang="it-IT" sz="2000" dirty="0" err="1">
                <a:solidFill>
                  <a:schemeClr val="bg1"/>
                </a:solidFill>
              </a:rPr>
              <a:t>potentially</a:t>
            </a:r>
            <a:r>
              <a:rPr lang="it-IT" sz="2000" dirty="0">
                <a:solidFill>
                  <a:schemeClr val="bg1"/>
                </a:solidFill>
              </a:rPr>
              <a:t> works</a:t>
            </a:r>
          </a:p>
        </p:txBody>
      </p:sp>
      <p:cxnSp>
        <p:nvCxnSpPr>
          <p:cNvPr id="28" name="Straight Connector 27">
            <a:extLst>
              <a:ext uri="{FF2B5EF4-FFF2-40B4-BE49-F238E27FC236}">
                <a16:creationId xmlns:a16="http://schemas.microsoft.com/office/drawing/2014/main" id="{63E4B33C-C4B1-554B-01F2-DD2112516DBE}"/>
              </a:ext>
            </a:extLst>
          </p:cNvPr>
          <p:cNvCxnSpPr/>
          <p:nvPr/>
        </p:nvCxnSpPr>
        <p:spPr>
          <a:xfrm>
            <a:off x="196645" y="521282"/>
            <a:ext cx="207460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6" name="Group 25">
            <a:extLst>
              <a:ext uri="{FF2B5EF4-FFF2-40B4-BE49-F238E27FC236}">
                <a16:creationId xmlns:a16="http://schemas.microsoft.com/office/drawing/2014/main" id="{B3C93EBD-6BA4-49D8-F4FA-6F7226B28249}"/>
              </a:ext>
            </a:extLst>
          </p:cNvPr>
          <p:cNvGrpSpPr/>
          <p:nvPr/>
        </p:nvGrpSpPr>
        <p:grpSpPr>
          <a:xfrm>
            <a:off x="5910323" y="1226542"/>
            <a:ext cx="6134711" cy="3953989"/>
            <a:chOff x="6637666" y="227339"/>
            <a:chExt cx="5377353" cy="3507211"/>
          </a:xfrm>
        </p:grpSpPr>
        <p:pic>
          <p:nvPicPr>
            <p:cNvPr id="23" name="Picture 22">
              <a:extLst>
                <a:ext uri="{FF2B5EF4-FFF2-40B4-BE49-F238E27FC236}">
                  <a16:creationId xmlns:a16="http://schemas.microsoft.com/office/drawing/2014/main" id="{3D038A81-13C4-A3F8-76DC-231E1066793D}"/>
                </a:ext>
              </a:extLst>
            </p:cNvPr>
            <p:cNvPicPr>
              <a:picLocks noChangeAspect="1"/>
            </p:cNvPicPr>
            <p:nvPr/>
          </p:nvPicPr>
          <p:blipFill>
            <a:blip r:embed="rId4"/>
            <a:stretch>
              <a:fillRect/>
            </a:stretch>
          </p:blipFill>
          <p:spPr>
            <a:xfrm>
              <a:off x="6637666" y="227339"/>
              <a:ext cx="5377353" cy="3507211"/>
            </a:xfrm>
            <a:prstGeom prst="rect">
              <a:avLst/>
            </a:prstGeom>
          </p:spPr>
        </p:pic>
        <p:sp>
          <p:nvSpPr>
            <p:cNvPr id="24" name="TextBox 23">
              <a:extLst>
                <a:ext uri="{FF2B5EF4-FFF2-40B4-BE49-F238E27FC236}">
                  <a16:creationId xmlns:a16="http://schemas.microsoft.com/office/drawing/2014/main" id="{590E5A54-C886-776B-255E-D5AC98E43271}"/>
                </a:ext>
              </a:extLst>
            </p:cNvPr>
            <p:cNvSpPr txBox="1"/>
            <p:nvPr/>
          </p:nvSpPr>
          <p:spPr>
            <a:xfrm>
              <a:off x="6879034" y="3302017"/>
              <a:ext cx="2042011" cy="409500"/>
            </a:xfrm>
            <a:prstGeom prst="rect">
              <a:avLst/>
            </a:prstGeom>
            <a:noFill/>
          </p:spPr>
          <p:txBody>
            <a:bodyPr wrap="none" rtlCol="0">
              <a:spAutoFit/>
            </a:bodyPr>
            <a:lstStyle/>
            <a:p>
              <a:r>
                <a:rPr lang="it-IT" sz="2400" dirty="0">
                  <a:solidFill>
                    <a:srgbClr val="FFC000"/>
                  </a:solidFill>
                </a:rPr>
                <a:t>JEZERO CRATER</a:t>
              </a:r>
            </a:p>
          </p:txBody>
        </p:sp>
        <p:sp>
          <p:nvSpPr>
            <p:cNvPr id="25" name="TextBox 24">
              <a:extLst>
                <a:ext uri="{FF2B5EF4-FFF2-40B4-BE49-F238E27FC236}">
                  <a16:creationId xmlns:a16="http://schemas.microsoft.com/office/drawing/2014/main" id="{1CB9D08D-70B1-BEA6-4AF9-B37E6C600201}"/>
                </a:ext>
              </a:extLst>
            </p:cNvPr>
            <p:cNvSpPr txBox="1"/>
            <p:nvPr/>
          </p:nvSpPr>
          <p:spPr>
            <a:xfrm>
              <a:off x="10486018" y="2237856"/>
              <a:ext cx="1369246" cy="409500"/>
            </a:xfrm>
            <a:prstGeom prst="rect">
              <a:avLst/>
            </a:prstGeom>
            <a:noFill/>
          </p:spPr>
          <p:txBody>
            <a:bodyPr wrap="none" rtlCol="0">
              <a:spAutoFit/>
            </a:bodyPr>
            <a:lstStyle/>
            <a:p>
              <a:r>
                <a:rPr lang="it-IT" sz="2400" dirty="0">
                  <a:solidFill>
                    <a:srgbClr val="FFC000"/>
                  </a:solidFill>
                </a:rPr>
                <a:t>QUARTIER</a:t>
              </a:r>
            </a:p>
          </p:txBody>
        </p:sp>
      </p:grpSp>
    </p:spTree>
    <p:extLst>
      <p:ext uri="{BB962C8B-B14F-4D97-AF65-F5344CB8AC3E}">
        <p14:creationId xmlns:p14="http://schemas.microsoft.com/office/powerpoint/2010/main" val="2837053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ltri viaggi: Marte in uno spettacolare video in 4K | Dove Viaggi">
            <a:extLst>
              <a:ext uri="{FF2B5EF4-FFF2-40B4-BE49-F238E27FC236}">
                <a16:creationId xmlns:a16="http://schemas.microsoft.com/office/drawing/2014/main" id="{2FB13BBA-CE99-26BB-CC7C-B659618B5E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30">
            <a:extLst>
              <a:ext uri="{FF2B5EF4-FFF2-40B4-BE49-F238E27FC236}">
                <a16:creationId xmlns:a16="http://schemas.microsoft.com/office/drawing/2014/main" id="{31E964A9-3441-4ADC-5633-C0EB3ED70464}"/>
              </a:ext>
            </a:extLst>
          </p:cNvPr>
          <p:cNvSpPr>
            <a:spLocks/>
          </p:cNvSpPr>
          <p:nvPr/>
        </p:nvSpPr>
        <p:spPr>
          <a:xfrm>
            <a:off x="-7807" y="-78129"/>
            <a:ext cx="12215860" cy="7014257"/>
          </a:xfrm>
          <a:prstGeom prst="rect">
            <a:avLst/>
          </a:prstGeom>
          <a:solidFill>
            <a:schemeClr val="dk1">
              <a:alpha val="7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4" name="TextBox 3">
            <a:extLst>
              <a:ext uri="{FF2B5EF4-FFF2-40B4-BE49-F238E27FC236}">
                <a16:creationId xmlns:a16="http://schemas.microsoft.com/office/drawing/2014/main" id="{AD6476C7-B846-25E0-043A-01408A20F7F6}"/>
              </a:ext>
            </a:extLst>
          </p:cNvPr>
          <p:cNvSpPr txBox="1"/>
          <p:nvPr/>
        </p:nvSpPr>
        <p:spPr>
          <a:xfrm>
            <a:off x="127136" y="88858"/>
            <a:ext cx="4735848" cy="461665"/>
          </a:xfrm>
          <a:prstGeom prst="rect">
            <a:avLst/>
          </a:prstGeom>
          <a:noFill/>
        </p:spPr>
        <p:txBody>
          <a:bodyPr wrap="none" rtlCol="0">
            <a:spAutoFit/>
          </a:bodyPr>
          <a:lstStyle/>
          <a:p>
            <a:r>
              <a:rPr lang="it-IT" sz="2400" dirty="0">
                <a:solidFill>
                  <a:srgbClr val="FFC000"/>
                </a:solidFill>
              </a:rPr>
              <a:t>MARS SAMPLE RETURN SUPPORT </a:t>
            </a:r>
          </a:p>
        </p:txBody>
      </p:sp>
      <p:sp>
        <p:nvSpPr>
          <p:cNvPr id="6" name="TextBox 5">
            <a:extLst>
              <a:ext uri="{FF2B5EF4-FFF2-40B4-BE49-F238E27FC236}">
                <a16:creationId xmlns:a16="http://schemas.microsoft.com/office/drawing/2014/main" id="{F3E18E65-5218-F677-29B0-AF8DDA40608B}"/>
              </a:ext>
            </a:extLst>
          </p:cNvPr>
          <p:cNvSpPr txBox="1"/>
          <p:nvPr/>
        </p:nvSpPr>
        <p:spPr>
          <a:xfrm>
            <a:off x="-1614995" y="7299978"/>
            <a:ext cx="8369762" cy="2094190"/>
          </a:xfrm>
          <a:prstGeom prst="roundRect">
            <a:avLst/>
          </a:prstGeom>
          <a:noFill/>
        </p:spPr>
        <p:txBody>
          <a:bodyPr wrap="square" rtlCol="0">
            <a:spAutoFit/>
          </a:bodyPr>
          <a:lstStyle/>
          <a:p>
            <a:pPr>
              <a:lnSpc>
                <a:spcPct val="150000"/>
              </a:lnSpc>
              <a:buClr>
                <a:srgbClr val="FFC000"/>
              </a:buClr>
              <a:buSzPct val="150000"/>
            </a:pPr>
            <a:r>
              <a:rPr lang="it-IT" dirty="0">
                <a:solidFill>
                  <a:schemeClr val="bg1"/>
                </a:solidFill>
              </a:rPr>
              <a:t>State of the art of sample </a:t>
            </a:r>
            <a:r>
              <a:rPr lang="it-IT" dirty="0" err="1">
                <a:solidFill>
                  <a:schemeClr val="bg1"/>
                </a:solidFill>
              </a:rPr>
              <a:t>return</a:t>
            </a:r>
            <a:r>
              <a:rPr lang="it-IT" dirty="0">
                <a:solidFill>
                  <a:schemeClr val="bg1"/>
                </a:solidFill>
              </a:rPr>
              <a:t>:</a:t>
            </a:r>
          </a:p>
          <a:p>
            <a:pPr marL="342900" indent="-342900" algn="just">
              <a:buClr>
                <a:srgbClr val="FFC000"/>
              </a:buClr>
              <a:buSzPct val="150000"/>
              <a:buFont typeface="Arial" panose="020B0604020202020204" pitchFamily="34" charset="0"/>
              <a:buChar char="•"/>
            </a:pPr>
            <a:r>
              <a:rPr lang="it-IT" dirty="0">
                <a:solidFill>
                  <a:schemeClr val="bg1"/>
                </a:solidFill>
              </a:rPr>
              <a:t>Analysis of </a:t>
            </a:r>
            <a:r>
              <a:rPr lang="it-IT" dirty="0" err="1">
                <a:solidFill>
                  <a:schemeClr val="bg1"/>
                </a:solidFill>
              </a:rPr>
              <a:t>asteroid</a:t>
            </a:r>
            <a:r>
              <a:rPr lang="it-IT" dirty="0">
                <a:solidFill>
                  <a:schemeClr val="bg1"/>
                </a:solidFill>
              </a:rPr>
              <a:t> samples </a:t>
            </a:r>
            <a:r>
              <a:rPr lang="it-IT" dirty="0" err="1">
                <a:solidFill>
                  <a:schemeClr val="bg1"/>
                </a:solidFill>
              </a:rPr>
              <a:t>returned</a:t>
            </a:r>
            <a:r>
              <a:rPr lang="it-IT" dirty="0">
                <a:solidFill>
                  <a:schemeClr val="bg1"/>
                </a:solidFill>
              </a:rPr>
              <a:t> on Earth </a:t>
            </a:r>
            <a:r>
              <a:rPr lang="it-IT" dirty="0" err="1">
                <a:solidFill>
                  <a:schemeClr val="bg1"/>
                </a:solidFill>
              </a:rPr>
              <a:t>through</a:t>
            </a:r>
            <a:r>
              <a:rPr lang="it-IT" dirty="0">
                <a:solidFill>
                  <a:schemeClr val="bg1"/>
                </a:solidFill>
              </a:rPr>
              <a:t> NASA OSIRIS-Rex and JAXA Hayabusa2 missions</a:t>
            </a:r>
          </a:p>
          <a:p>
            <a:pPr marL="342900" indent="-342900" algn="just">
              <a:buClr>
                <a:srgbClr val="FFC000"/>
              </a:buClr>
              <a:buSzPct val="150000"/>
              <a:buFont typeface="Arial" panose="020B0604020202020204" pitchFamily="34" charset="0"/>
              <a:buChar char="•"/>
            </a:pPr>
            <a:r>
              <a:rPr lang="it-IT" dirty="0">
                <a:solidFill>
                  <a:schemeClr val="bg1"/>
                </a:solidFill>
              </a:rPr>
              <a:t>Support to Mars Sample Return (MSR) </a:t>
            </a:r>
            <a:r>
              <a:rPr lang="it-IT" dirty="0" err="1">
                <a:solidFill>
                  <a:schemeClr val="bg1"/>
                </a:solidFill>
              </a:rPr>
              <a:t>campaign</a:t>
            </a:r>
            <a:r>
              <a:rPr lang="it-IT" dirty="0">
                <a:solidFill>
                  <a:schemeClr val="bg1"/>
                </a:solidFill>
              </a:rPr>
              <a:t> </a:t>
            </a:r>
            <a:r>
              <a:rPr lang="it-IT" dirty="0" err="1">
                <a:solidFill>
                  <a:schemeClr val="bg1"/>
                </a:solidFill>
              </a:rPr>
              <a:t>performing</a:t>
            </a:r>
            <a:r>
              <a:rPr lang="it-IT" dirty="0">
                <a:solidFill>
                  <a:schemeClr val="bg1"/>
                </a:solidFill>
              </a:rPr>
              <a:t> </a:t>
            </a:r>
            <a:r>
              <a:rPr lang="it-IT" dirty="0" err="1">
                <a:solidFill>
                  <a:schemeClr val="bg1"/>
                </a:solidFill>
              </a:rPr>
              <a:t>laboratory</a:t>
            </a:r>
            <a:r>
              <a:rPr lang="it-IT" dirty="0">
                <a:solidFill>
                  <a:schemeClr val="bg1"/>
                </a:solidFill>
              </a:rPr>
              <a:t> studies for the </a:t>
            </a:r>
            <a:r>
              <a:rPr lang="it-IT" dirty="0" err="1">
                <a:solidFill>
                  <a:schemeClr val="bg1"/>
                </a:solidFill>
              </a:rPr>
              <a:t>characterization</a:t>
            </a:r>
            <a:r>
              <a:rPr lang="it-IT" dirty="0">
                <a:solidFill>
                  <a:schemeClr val="bg1"/>
                </a:solidFill>
              </a:rPr>
              <a:t> of </a:t>
            </a:r>
            <a:r>
              <a:rPr lang="it-IT" dirty="0" err="1">
                <a:solidFill>
                  <a:schemeClr val="bg1"/>
                </a:solidFill>
              </a:rPr>
              <a:t>martian</a:t>
            </a:r>
            <a:r>
              <a:rPr lang="it-IT" dirty="0">
                <a:solidFill>
                  <a:schemeClr val="bg1"/>
                </a:solidFill>
              </a:rPr>
              <a:t> samples </a:t>
            </a:r>
            <a:r>
              <a:rPr lang="it-IT" dirty="0" err="1">
                <a:solidFill>
                  <a:schemeClr val="bg1"/>
                </a:solidFill>
              </a:rPr>
              <a:t>collected</a:t>
            </a:r>
            <a:r>
              <a:rPr lang="it-IT" dirty="0">
                <a:solidFill>
                  <a:schemeClr val="bg1"/>
                </a:solidFill>
              </a:rPr>
              <a:t> by </a:t>
            </a:r>
            <a:r>
              <a:rPr lang="it-IT" dirty="0" err="1">
                <a:solidFill>
                  <a:schemeClr val="bg1"/>
                </a:solidFill>
              </a:rPr>
              <a:t>Perseverance</a:t>
            </a:r>
            <a:r>
              <a:rPr lang="it-IT" dirty="0">
                <a:solidFill>
                  <a:schemeClr val="bg1"/>
                </a:solidFill>
              </a:rPr>
              <a:t> </a:t>
            </a:r>
          </a:p>
          <a:p>
            <a:pPr marL="342900" indent="-342900" algn="just">
              <a:buClr>
                <a:srgbClr val="FFC000"/>
              </a:buClr>
              <a:buSzPct val="150000"/>
              <a:buFont typeface="Arial" panose="020B0604020202020204" pitchFamily="34" charset="0"/>
              <a:buChar char="•"/>
            </a:pPr>
            <a:r>
              <a:rPr lang="it-IT" dirty="0">
                <a:solidFill>
                  <a:schemeClr val="bg1"/>
                </a:solidFill>
              </a:rPr>
              <a:t>Development of </a:t>
            </a:r>
            <a:r>
              <a:rPr lang="it-IT" dirty="0" err="1">
                <a:solidFill>
                  <a:schemeClr val="bg1"/>
                </a:solidFill>
              </a:rPr>
              <a:t>protocols</a:t>
            </a:r>
            <a:r>
              <a:rPr lang="it-IT" dirty="0">
                <a:solidFill>
                  <a:schemeClr val="bg1"/>
                </a:solidFill>
              </a:rPr>
              <a:t> and </a:t>
            </a:r>
            <a:r>
              <a:rPr lang="it-IT" dirty="0" err="1">
                <a:solidFill>
                  <a:schemeClr val="bg1"/>
                </a:solidFill>
              </a:rPr>
              <a:t>methods</a:t>
            </a:r>
            <a:r>
              <a:rPr lang="it-IT" dirty="0">
                <a:solidFill>
                  <a:schemeClr val="bg1"/>
                </a:solidFill>
              </a:rPr>
              <a:t> for sample </a:t>
            </a:r>
            <a:r>
              <a:rPr lang="it-IT" dirty="0" err="1">
                <a:solidFill>
                  <a:schemeClr val="bg1"/>
                </a:solidFill>
              </a:rPr>
              <a:t>curation</a:t>
            </a:r>
            <a:r>
              <a:rPr lang="it-IT" dirty="0">
                <a:solidFill>
                  <a:schemeClr val="bg1"/>
                </a:solidFill>
              </a:rPr>
              <a:t> facility </a:t>
            </a:r>
          </a:p>
        </p:txBody>
      </p:sp>
      <p:sp>
        <p:nvSpPr>
          <p:cNvPr id="8" name="TextBox 7">
            <a:extLst>
              <a:ext uri="{FF2B5EF4-FFF2-40B4-BE49-F238E27FC236}">
                <a16:creationId xmlns:a16="http://schemas.microsoft.com/office/drawing/2014/main" id="{3119DA10-2F04-E8AC-D178-FCD78B351EC3}"/>
              </a:ext>
            </a:extLst>
          </p:cNvPr>
          <p:cNvSpPr txBox="1"/>
          <p:nvPr/>
        </p:nvSpPr>
        <p:spPr>
          <a:xfrm>
            <a:off x="484890" y="1147174"/>
            <a:ext cx="5201639" cy="646331"/>
          </a:xfrm>
          <a:prstGeom prst="rect">
            <a:avLst/>
          </a:prstGeom>
          <a:noFill/>
        </p:spPr>
        <p:txBody>
          <a:bodyPr wrap="square" rtlCol="0">
            <a:spAutoFit/>
          </a:bodyPr>
          <a:lstStyle/>
          <a:p>
            <a:pPr marL="342900" indent="-342900">
              <a:spcAft>
                <a:spcPts val="600"/>
              </a:spcAft>
              <a:buClr>
                <a:srgbClr val="FFC000"/>
              </a:buClr>
              <a:buSzPct val="120000"/>
              <a:buFont typeface="+mj-lt"/>
              <a:buAutoNum type="arabicPeriod"/>
            </a:pPr>
            <a:r>
              <a:rPr lang="it-IT" dirty="0" err="1">
                <a:solidFill>
                  <a:schemeClr val="bg1"/>
                </a:solidFill>
              </a:rPr>
              <a:t>Creation</a:t>
            </a:r>
            <a:r>
              <a:rPr lang="it-IT" dirty="0">
                <a:solidFill>
                  <a:schemeClr val="bg1"/>
                </a:solidFill>
              </a:rPr>
              <a:t> of </a:t>
            </a:r>
            <a:r>
              <a:rPr lang="it-IT" dirty="0" err="1">
                <a:solidFill>
                  <a:schemeClr val="bg1"/>
                </a:solidFill>
              </a:rPr>
              <a:t>Martian</a:t>
            </a:r>
            <a:r>
              <a:rPr lang="it-IT" dirty="0">
                <a:solidFill>
                  <a:schemeClr val="bg1"/>
                </a:solidFill>
              </a:rPr>
              <a:t> </a:t>
            </a:r>
            <a:r>
              <a:rPr lang="it-IT" dirty="0" err="1">
                <a:solidFill>
                  <a:schemeClr val="bg1"/>
                </a:solidFill>
              </a:rPr>
              <a:t>analog</a:t>
            </a:r>
            <a:r>
              <a:rPr lang="it-IT" dirty="0">
                <a:solidFill>
                  <a:schemeClr val="bg1"/>
                </a:solidFill>
              </a:rPr>
              <a:t> samples </a:t>
            </a:r>
            <a:r>
              <a:rPr lang="it-IT" dirty="0" err="1">
                <a:solidFill>
                  <a:schemeClr val="bg1"/>
                </a:solidFill>
              </a:rPr>
              <a:t>including</a:t>
            </a:r>
            <a:r>
              <a:rPr lang="it-IT" dirty="0">
                <a:solidFill>
                  <a:schemeClr val="bg1"/>
                </a:solidFill>
              </a:rPr>
              <a:t> </a:t>
            </a:r>
            <a:r>
              <a:rPr lang="it-IT" dirty="0" err="1">
                <a:solidFill>
                  <a:schemeClr val="bg1"/>
                </a:solidFill>
              </a:rPr>
              <a:t>organics</a:t>
            </a:r>
            <a:r>
              <a:rPr lang="it-IT" dirty="0">
                <a:solidFill>
                  <a:schemeClr val="bg1"/>
                </a:solidFill>
              </a:rPr>
              <a:t> under </a:t>
            </a:r>
            <a:r>
              <a:rPr lang="it-IT" dirty="0" err="1">
                <a:solidFill>
                  <a:schemeClr val="bg1"/>
                </a:solidFill>
              </a:rPr>
              <a:t>relevant</a:t>
            </a:r>
            <a:r>
              <a:rPr lang="it-IT" dirty="0">
                <a:solidFill>
                  <a:schemeClr val="bg1"/>
                </a:solidFill>
              </a:rPr>
              <a:t> </a:t>
            </a:r>
            <a:r>
              <a:rPr lang="it-IT" dirty="0" err="1">
                <a:solidFill>
                  <a:schemeClr val="bg1"/>
                </a:solidFill>
              </a:rPr>
              <a:t>Martian</a:t>
            </a:r>
            <a:r>
              <a:rPr lang="it-IT" dirty="0">
                <a:solidFill>
                  <a:schemeClr val="bg1"/>
                </a:solidFill>
              </a:rPr>
              <a:t> </a:t>
            </a:r>
            <a:r>
              <a:rPr lang="it-IT" dirty="0" err="1">
                <a:solidFill>
                  <a:schemeClr val="bg1"/>
                </a:solidFill>
              </a:rPr>
              <a:t>conditions</a:t>
            </a:r>
            <a:r>
              <a:rPr lang="it-IT" baseline="30000" dirty="0">
                <a:solidFill>
                  <a:schemeClr val="bg1"/>
                </a:solidFill>
              </a:rPr>
              <a:t>[1]</a:t>
            </a:r>
            <a:endParaRPr lang="it-IT" dirty="0">
              <a:solidFill>
                <a:schemeClr val="bg1"/>
              </a:solidFill>
            </a:endParaRPr>
          </a:p>
        </p:txBody>
      </p:sp>
      <p:pic>
        <p:nvPicPr>
          <p:cNvPr id="9" name="Picture 8" descr="A close-up of a medical device&#10;&#10;AI-generated content may be incorrect.">
            <a:extLst>
              <a:ext uri="{FF2B5EF4-FFF2-40B4-BE49-F238E27FC236}">
                <a16:creationId xmlns:a16="http://schemas.microsoft.com/office/drawing/2014/main" id="{DE6ED2AD-7C2E-5FB0-A4EA-5CA02A89EF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34483" y="2159192"/>
            <a:ext cx="1212747" cy="1017277"/>
          </a:xfrm>
          <a:prstGeom prst="roundRect">
            <a:avLst/>
          </a:prstGeom>
          <a:ln w="38100">
            <a:solidFill>
              <a:srgbClr val="FFC000"/>
            </a:solidFill>
          </a:ln>
        </p:spPr>
      </p:pic>
      <p:pic>
        <p:nvPicPr>
          <p:cNvPr id="10" name="Picture 9" descr="A hand holding a test tube with a white substance&#10;&#10;AI-generated content may be incorrect.">
            <a:extLst>
              <a:ext uri="{FF2B5EF4-FFF2-40B4-BE49-F238E27FC236}">
                <a16:creationId xmlns:a16="http://schemas.microsoft.com/office/drawing/2014/main" id="{E4E634A4-DB47-FC28-FE7D-BADC91F22D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424735" y="2144991"/>
            <a:ext cx="1228192" cy="1030234"/>
          </a:xfrm>
          <a:prstGeom prst="roundRect">
            <a:avLst/>
          </a:prstGeom>
          <a:ln w="38100">
            <a:solidFill>
              <a:srgbClr val="FFC000"/>
            </a:solidFill>
          </a:ln>
        </p:spPr>
      </p:pic>
      <p:pic>
        <p:nvPicPr>
          <p:cNvPr id="11" name="Picture 10" descr="A white substance in a pan&#10;&#10;AI-generated content may be incorrect.">
            <a:extLst>
              <a:ext uri="{FF2B5EF4-FFF2-40B4-BE49-F238E27FC236}">
                <a16:creationId xmlns:a16="http://schemas.microsoft.com/office/drawing/2014/main" id="{A90A9C4B-FA24-3CCE-B678-0BFB4570E9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522508" y="2152713"/>
            <a:ext cx="1228193" cy="1030234"/>
          </a:xfrm>
          <a:prstGeom prst="roundRect">
            <a:avLst/>
          </a:prstGeom>
          <a:ln w="38100">
            <a:solidFill>
              <a:srgbClr val="FFC000"/>
            </a:solidFill>
          </a:ln>
        </p:spPr>
      </p:pic>
      <p:sp>
        <p:nvSpPr>
          <p:cNvPr id="16" name="TextBox 15">
            <a:extLst>
              <a:ext uri="{FF2B5EF4-FFF2-40B4-BE49-F238E27FC236}">
                <a16:creationId xmlns:a16="http://schemas.microsoft.com/office/drawing/2014/main" id="{3C26EFCC-DF7F-87B1-58D5-43E9E4406B47}"/>
              </a:ext>
            </a:extLst>
          </p:cNvPr>
          <p:cNvSpPr txBox="1"/>
          <p:nvPr/>
        </p:nvSpPr>
        <p:spPr>
          <a:xfrm>
            <a:off x="5981930" y="6601785"/>
            <a:ext cx="6272423" cy="307777"/>
          </a:xfrm>
          <a:prstGeom prst="rect">
            <a:avLst/>
          </a:prstGeom>
          <a:noFill/>
        </p:spPr>
        <p:txBody>
          <a:bodyPr wrap="none" rtlCol="0">
            <a:spAutoFit/>
          </a:bodyPr>
          <a:lstStyle/>
          <a:p>
            <a:r>
              <a:rPr lang="it-IT" sz="1400" dirty="0">
                <a:solidFill>
                  <a:schemeClr val="bg1"/>
                </a:solidFill>
              </a:rPr>
              <a:t>[1] T. Fornaro et al. (2013); [2] T. Fornaro et al. (2020); [3] A. Alberini et al. (2024) </a:t>
            </a:r>
          </a:p>
        </p:txBody>
      </p:sp>
      <p:grpSp>
        <p:nvGrpSpPr>
          <p:cNvPr id="25" name="Group 24">
            <a:extLst>
              <a:ext uri="{FF2B5EF4-FFF2-40B4-BE49-F238E27FC236}">
                <a16:creationId xmlns:a16="http://schemas.microsoft.com/office/drawing/2014/main" id="{CDD1220F-ABE7-F14A-5F4B-0D28CF294FDE}"/>
              </a:ext>
            </a:extLst>
          </p:cNvPr>
          <p:cNvGrpSpPr/>
          <p:nvPr/>
        </p:nvGrpSpPr>
        <p:grpSpPr>
          <a:xfrm>
            <a:off x="568566" y="4127144"/>
            <a:ext cx="4656151" cy="2661954"/>
            <a:chOff x="110416" y="509145"/>
            <a:chExt cx="5963390" cy="3743267"/>
          </a:xfrm>
        </p:grpSpPr>
        <p:sp>
          <p:nvSpPr>
            <p:cNvPr id="24" name="Rectangle 23">
              <a:extLst>
                <a:ext uri="{FF2B5EF4-FFF2-40B4-BE49-F238E27FC236}">
                  <a16:creationId xmlns:a16="http://schemas.microsoft.com/office/drawing/2014/main" id="{ABEBC5E3-E006-0A28-A2B7-C557BDEBB5D8}"/>
                </a:ext>
              </a:extLst>
            </p:cNvPr>
            <p:cNvSpPr/>
            <p:nvPr/>
          </p:nvSpPr>
          <p:spPr>
            <a:xfrm>
              <a:off x="798654" y="898079"/>
              <a:ext cx="5235496" cy="260835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 name="Picture 19">
              <a:extLst>
                <a:ext uri="{FF2B5EF4-FFF2-40B4-BE49-F238E27FC236}">
                  <a16:creationId xmlns:a16="http://schemas.microsoft.com/office/drawing/2014/main" id="{C6043D09-0CDA-624D-E4EC-AE4D1586724E}"/>
                </a:ext>
              </a:extLst>
            </p:cNvPr>
            <p:cNvPicPr>
              <a:picLocks noChangeAspect="1"/>
            </p:cNvPicPr>
            <p:nvPr/>
          </p:nvPicPr>
          <p:blipFill>
            <a:blip r:embed="rId7"/>
            <a:srcRect t="-2813" b="-2775"/>
            <a:stretch>
              <a:fillRect/>
            </a:stretch>
          </p:blipFill>
          <p:spPr>
            <a:xfrm>
              <a:off x="110416" y="509145"/>
              <a:ext cx="5963390" cy="3743267"/>
            </a:xfrm>
            <a:prstGeom prst="rect">
              <a:avLst/>
            </a:prstGeom>
          </p:spPr>
        </p:pic>
      </p:grpSp>
      <p:pic>
        <p:nvPicPr>
          <p:cNvPr id="18" name="Picture 17">
            <a:extLst>
              <a:ext uri="{FF2B5EF4-FFF2-40B4-BE49-F238E27FC236}">
                <a16:creationId xmlns:a16="http://schemas.microsoft.com/office/drawing/2014/main" id="{9C58FC8F-7558-8ABB-09C7-9B46E52413A1}"/>
              </a:ext>
            </a:extLst>
          </p:cNvPr>
          <p:cNvPicPr>
            <a:picLocks noChangeAspect="1"/>
          </p:cNvPicPr>
          <p:nvPr/>
        </p:nvPicPr>
        <p:blipFill>
          <a:blip r:embed="rId8"/>
          <a:stretch>
            <a:fillRect/>
          </a:stretch>
        </p:blipFill>
        <p:spPr>
          <a:xfrm>
            <a:off x="6590649" y="1838952"/>
            <a:ext cx="5669579" cy="2334492"/>
          </a:xfrm>
          <a:prstGeom prst="rect">
            <a:avLst/>
          </a:prstGeom>
        </p:spPr>
      </p:pic>
      <p:sp>
        <p:nvSpPr>
          <p:cNvPr id="23" name="TextBox 22">
            <a:extLst>
              <a:ext uri="{FF2B5EF4-FFF2-40B4-BE49-F238E27FC236}">
                <a16:creationId xmlns:a16="http://schemas.microsoft.com/office/drawing/2014/main" id="{F12BA29C-E5B5-E6FD-BBAE-07A47A0051B0}"/>
              </a:ext>
            </a:extLst>
          </p:cNvPr>
          <p:cNvSpPr txBox="1"/>
          <p:nvPr/>
        </p:nvSpPr>
        <p:spPr>
          <a:xfrm>
            <a:off x="5604623" y="4839042"/>
            <a:ext cx="4945211" cy="1477328"/>
          </a:xfrm>
          <a:prstGeom prst="rect">
            <a:avLst/>
          </a:prstGeom>
          <a:noFill/>
        </p:spPr>
        <p:txBody>
          <a:bodyPr wrap="square">
            <a:spAutoFit/>
          </a:bodyPr>
          <a:lstStyle/>
          <a:p>
            <a:pPr marL="342900" indent="-342900" algn="just">
              <a:spcAft>
                <a:spcPts val="600"/>
              </a:spcAft>
              <a:buClr>
                <a:srgbClr val="FFC000"/>
              </a:buClr>
              <a:buSzPct val="120000"/>
              <a:buFont typeface="+mj-lt"/>
              <a:buAutoNum type="arabicPeriod" startAt="3"/>
            </a:pPr>
            <a:r>
              <a:rPr lang="it-IT" dirty="0" err="1">
                <a:solidFill>
                  <a:schemeClr val="bg1"/>
                </a:solidFill>
              </a:rPr>
              <a:t>Experiments</a:t>
            </a:r>
            <a:r>
              <a:rPr lang="it-IT" dirty="0">
                <a:solidFill>
                  <a:schemeClr val="bg1"/>
                </a:solidFill>
              </a:rPr>
              <a:t> of </a:t>
            </a:r>
            <a:r>
              <a:rPr lang="it-IT" dirty="0" err="1">
                <a:solidFill>
                  <a:schemeClr val="bg1"/>
                </a:solidFill>
              </a:rPr>
              <a:t>simulated</a:t>
            </a:r>
            <a:r>
              <a:rPr lang="it-IT" dirty="0">
                <a:solidFill>
                  <a:schemeClr val="bg1"/>
                </a:solidFill>
              </a:rPr>
              <a:t> </a:t>
            </a:r>
            <a:r>
              <a:rPr lang="it-IT" dirty="0" err="1">
                <a:solidFill>
                  <a:schemeClr val="bg1"/>
                </a:solidFill>
              </a:rPr>
              <a:t>Martian</a:t>
            </a:r>
            <a:r>
              <a:rPr lang="it-IT" dirty="0">
                <a:solidFill>
                  <a:schemeClr val="bg1"/>
                </a:solidFill>
              </a:rPr>
              <a:t> UV </a:t>
            </a:r>
            <a:r>
              <a:rPr lang="it-IT" dirty="0" err="1">
                <a:solidFill>
                  <a:schemeClr val="bg1"/>
                </a:solidFill>
              </a:rPr>
              <a:t>irradiation</a:t>
            </a:r>
            <a:r>
              <a:rPr lang="it-IT" dirty="0">
                <a:solidFill>
                  <a:schemeClr val="bg1"/>
                </a:solidFill>
              </a:rPr>
              <a:t> to monitor the </a:t>
            </a:r>
            <a:r>
              <a:rPr lang="it-IT" dirty="0" err="1">
                <a:solidFill>
                  <a:schemeClr val="bg1"/>
                </a:solidFill>
              </a:rPr>
              <a:t>response</a:t>
            </a:r>
            <a:r>
              <a:rPr lang="it-IT" dirty="0">
                <a:solidFill>
                  <a:schemeClr val="bg1"/>
                </a:solidFill>
              </a:rPr>
              <a:t> of </a:t>
            </a:r>
            <a:r>
              <a:rPr lang="it-IT" dirty="0" err="1">
                <a:solidFill>
                  <a:schemeClr val="bg1"/>
                </a:solidFill>
              </a:rPr>
              <a:t>organic</a:t>
            </a:r>
            <a:r>
              <a:rPr lang="it-IT" dirty="0">
                <a:solidFill>
                  <a:schemeClr val="bg1"/>
                </a:solidFill>
              </a:rPr>
              <a:t> </a:t>
            </a:r>
            <a:r>
              <a:rPr lang="it-IT" dirty="0" err="1">
                <a:solidFill>
                  <a:schemeClr val="bg1"/>
                </a:solidFill>
              </a:rPr>
              <a:t>molecules</a:t>
            </a:r>
            <a:r>
              <a:rPr lang="it-IT" dirty="0">
                <a:solidFill>
                  <a:schemeClr val="bg1"/>
                </a:solidFill>
              </a:rPr>
              <a:t> and the </a:t>
            </a:r>
            <a:r>
              <a:rPr lang="it-IT" dirty="0" err="1">
                <a:solidFill>
                  <a:schemeClr val="bg1"/>
                </a:solidFill>
              </a:rPr>
              <a:t>role</a:t>
            </a:r>
            <a:r>
              <a:rPr lang="it-IT" dirty="0">
                <a:solidFill>
                  <a:schemeClr val="bg1"/>
                </a:solidFill>
              </a:rPr>
              <a:t> of </a:t>
            </a:r>
            <a:r>
              <a:rPr lang="it-IT" dirty="0" err="1">
                <a:solidFill>
                  <a:schemeClr val="bg1"/>
                </a:solidFill>
              </a:rPr>
              <a:t>mineral</a:t>
            </a:r>
            <a:r>
              <a:rPr lang="it-IT" dirty="0">
                <a:solidFill>
                  <a:schemeClr val="bg1"/>
                </a:solidFill>
              </a:rPr>
              <a:t> </a:t>
            </a:r>
            <a:r>
              <a:rPr lang="it-IT" dirty="0" err="1">
                <a:solidFill>
                  <a:schemeClr val="bg1"/>
                </a:solidFill>
              </a:rPr>
              <a:t>substrates</a:t>
            </a:r>
            <a:r>
              <a:rPr lang="it-IT" dirty="0">
                <a:solidFill>
                  <a:schemeClr val="bg1"/>
                </a:solidFill>
              </a:rPr>
              <a:t> in </a:t>
            </a:r>
            <a:r>
              <a:rPr lang="it-IT" dirty="0" err="1">
                <a:solidFill>
                  <a:schemeClr val="bg1"/>
                </a:solidFill>
              </a:rPr>
              <a:t>protecting</a:t>
            </a:r>
            <a:r>
              <a:rPr lang="it-IT" dirty="0">
                <a:solidFill>
                  <a:schemeClr val="bg1"/>
                </a:solidFill>
              </a:rPr>
              <a:t>/</a:t>
            </a:r>
            <a:r>
              <a:rPr lang="it-IT" dirty="0" err="1">
                <a:solidFill>
                  <a:schemeClr val="bg1"/>
                </a:solidFill>
              </a:rPr>
              <a:t>degrading</a:t>
            </a:r>
            <a:r>
              <a:rPr lang="it-IT" dirty="0">
                <a:solidFill>
                  <a:schemeClr val="bg1"/>
                </a:solidFill>
              </a:rPr>
              <a:t> </a:t>
            </a:r>
            <a:r>
              <a:rPr lang="it-IT" dirty="0" err="1">
                <a:solidFill>
                  <a:schemeClr val="bg1"/>
                </a:solidFill>
              </a:rPr>
              <a:t>organics</a:t>
            </a:r>
            <a:r>
              <a:rPr lang="it-IT" dirty="0">
                <a:solidFill>
                  <a:schemeClr val="bg1"/>
                </a:solidFill>
              </a:rPr>
              <a:t> and </a:t>
            </a:r>
            <a:r>
              <a:rPr lang="it-IT" dirty="0" err="1">
                <a:solidFill>
                  <a:schemeClr val="bg1"/>
                </a:solidFill>
              </a:rPr>
              <a:t>driving</a:t>
            </a:r>
            <a:r>
              <a:rPr lang="it-IT" dirty="0">
                <a:solidFill>
                  <a:schemeClr val="bg1"/>
                </a:solidFill>
              </a:rPr>
              <a:t> </a:t>
            </a:r>
            <a:r>
              <a:rPr lang="it-IT" dirty="0" err="1">
                <a:solidFill>
                  <a:schemeClr val="bg1"/>
                </a:solidFill>
              </a:rPr>
              <a:t>chemistry</a:t>
            </a:r>
            <a:r>
              <a:rPr lang="it-IT" baseline="30000" dirty="0">
                <a:solidFill>
                  <a:schemeClr val="bg1"/>
                </a:solidFill>
              </a:rPr>
              <a:t>[2][3]</a:t>
            </a:r>
            <a:endParaRPr lang="it-IT" dirty="0">
              <a:solidFill>
                <a:schemeClr val="bg1"/>
              </a:solidFill>
            </a:endParaRPr>
          </a:p>
        </p:txBody>
      </p:sp>
      <p:sp>
        <p:nvSpPr>
          <p:cNvPr id="26" name="TextBox 25">
            <a:extLst>
              <a:ext uri="{FF2B5EF4-FFF2-40B4-BE49-F238E27FC236}">
                <a16:creationId xmlns:a16="http://schemas.microsoft.com/office/drawing/2014/main" id="{0A3724C7-67FF-FED4-531D-8AFA000C8045}"/>
              </a:ext>
            </a:extLst>
          </p:cNvPr>
          <p:cNvSpPr txBox="1"/>
          <p:nvPr/>
        </p:nvSpPr>
        <p:spPr>
          <a:xfrm>
            <a:off x="6425940" y="496797"/>
            <a:ext cx="5315895" cy="1631216"/>
          </a:xfrm>
          <a:prstGeom prst="rect">
            <a:avLst/>
          </a:prstGeom>
          <a:noFill/>
        </p:spPr>
        <p:txBody>
          <a:bodyPr wrap="square" rtlCol="0">
            <a:spAutoFit/>
          </a:bodyPr>
          <a:lstStyle/>
          <a:p>
            <a:pPr marL="457200" indent="-457200" algn="just">
              <a:buClr>
                <a:srgbClr val="FFC000"/>
              </a:buClr>
              <a:buFont typeface="+mj-lt"/>
              <a:buAutoNum type="arabicPeriod" startAt="2"/>
            </a:pPr>
            <a:r>
              <a:rPr lang="it-IT" sz="2000" dirty="0" err="1">
                <a:solidFill>
                  <a:schemeClr val="bg1"/>
                </a:solidFill>
              </a:rPr>
              <a:t>InfraRed</a:t>
            </a:r>
            <a:r>
              <a:rPr lang="it-IT" sz="2000" dirty="0">
                <a:solidFill>
                  <a:schemeClr val="bg1"/>
                </a:solidFill>
              </a:rPr>
              <a:t> and Raman </a:t>
            </a:r>
            <a:r>
              <a:rPr lang="it-IT" sz="2000" dirty="0" err="1">
                <a:solidFill>
                  <a:schemeClr val="bg1"/>
                </a:solidFill>
              </a:rPr>
              <a:t>characterization</a:t>
            </a:r>
            <a:r>
              <a:rPr lang="it-IT" sz="2000" dirty="0">
                <a:solidFill>
                  <a:schemeClr val="bg1"/>
                </a:solidFill>
              </a:rPr>
              <a:t> to study </a:t>
            </a:r>
            <a:r>
              <a:rPr lang="it-IT" sz="2000" dirty="0" err="1">
                <a:solidFill>
                  <a:schemeClr val="bg1"/>
                </a:solidFill>
              </a:rPr>
              <a:t>mineral-molecule</a:t>
            </a:r>
            <a:r>
              <a:rPr lang="it-IT" sz="2000" dirty="0">
                <a:solidFill>
                  <a:schemeClr val="bg1"/>
                </a:solidFill>
              </a:rPr>
              <a:t> interactions and support </a:t>
            </a:r>
            <a:r>
              <a:rPr lang="it-IT" sz="2000" dirty="0" err="1">
                <a:solidFill>
                  <a:schemeClr val="bg1"/>
                </a:solidFill>
              </a:rPr>
              <a:t>interpretation</a:t>
            </a:r>
            <a:r>
              <a:rPr lang="it-IT" sz="2000" dirty="0">
                <a:solidFill>
                  <a:schemeClr val="bg1"/>
                </a:solidFill>
              </a:rPr>
              <a:t> of data from </a:t>
            </a:r>
            <a:r>
              <a:rPr lang="it-IT" sz="2000" dirty="0" err="1">
                <a:solidFill>
                  <a:schemeClr val="bg1"/>
                </a:solidFill>
              </a:rPr>
              <a:t>space</a:t>
            </a:r>
            <a:r>
              <a:rPr lang="it-IT" sz="2000" dirty="0">
                <a:solidFill>
                  <a:schemeClr val="bg1"/>
                </a:solidFill>
              </a:rPr>
              <a:t> missions</a:t>
            </a:r>
          </a:p>
          <a:p>
            <a:endParaRPr lang="it-IT" sz="2000" dirty="0"/>
          </a:p>
        </p:txBody>
      </p:sp>
      <p:sp>
        <p:nvSpPr>
          <p:cNvPr id="27" name="Arrow: Right 26">
            <a:extLst>
              <a:ext uri="{FF2B5EF4-FFF2-40B4-BE49-F238E27FC236}">
                <a16:creationId xmlns:a16="http://schemas.microsoft.com/office/drawing/2014/main" id="{CBA87650-6B3C-E490-60EC-46DB7618CEFD}"/>
              </a:ext>
            </a:extLst>
          </p:cNvPr>
          <p:cNvSpPr/>
          <p:nvPr/>
        </p:nvSpPr>
        <p:spPr>
          <a:xfrm>
            <a:off x="1916358" y="2538445"/>
            <a:ext cx="520019" cy="258770"/>
          </a:xfrm>
          <a:prstGeom prst="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Arrow: Right 27">
            <a:extLst>
              <a:ext uri="{FF2B5EF4-FFF2-40B4-BE49-F238E27FC236}">
                <a16:creationId xmlns:a16="http://schemas.microsoft.com/office/drawing/2014/main" id="{BF3A3C77-AC1E-69BD-4478-A736855DA5E4}"/>
              </a:ext>
            </a:extLst>
          </p:cNvPr>
          <p:cNvSpPr/>
          <p:nvPr/>
        </p:nvSpPr>
        <p:spPr>
          <a:xfrm>
            <a:off x="3885798" y="2530723"/>
            <a:ext cx="520019" cy="258770"/>
          </a:xfrm>
          <a:prstGeom prst="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Straight Connector 16">
            <a:extLst>
              <a:ext uri="{FF2B5EF4-FFF2-40B4-BE49-F238E27FC236}">
                <a16:creationId xmlns:a16="http://schemas.microsoft.com/office/drawing/2014/main" id="{EC5572C3-DE54-79F9-8D71-EE20C302E874}"/>
              </a:ext>
            </a:extLst>
          </p:cNvPr>
          <p:cNvCxnSpPr>
            <a:cxnSpLocks/>
          </p:cNvCxnSpPr>
          <p:nvPr/>
        </p:nvCxnSpPr>
        <p:spPr>
          <a:xfrm>
            <a:off x="208158" y="550523"/>
            <a:ext cx="4456439"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4714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lanets in space&#10;&#10;AI-generated content may be incorrect.">
            <a:extLst>
              <a:ext uri="{FF2B5EF4-FFF2-40B4-BE49-F238E27FC236}">
                <a16:creationId xmlns:a16="http://schemas.microsoft.com/office/drawing/2014/main" id="{81B0B05B-F361-DC7A-793B-8085CAC98AE7}"/>
              </a:ext>
            </a:extLst>
          </p:cNvPr>
          <p:cNvPicPr>
            <a:picLocks noChangeAspect="1"/>
          </p:cNvPicPr>
          <p:nvPr/>
        </p:nvPicPr>
        <p:blipFill>
          <a:blip r:embed="rId3"/>
          <a:srcRect b="15746"/>
          <a:stretch>
            <a:fillRect/>
          </a:stretch>
        </p:blipFill>
        <p:spPr>
          <a:xfrm>
            <a:off x="20" y="0"/>
            <a:ext cx="12191980" cy="6856718"/>
          </a:xfrm>
          <a:prstGeom prst="rect">
            <a:avLst/>
          </a:prstGeom>
        </p:spPr>
      </p:pic>
      <p:sp>
        <p:nvSpPr>
          <p:cNvPr id="21" name="Rettangolo 30">
            <a:extLst>
              <a:ext uri="{FF2B5EF4-FFF2-40B4-BE49-F238E27FC236}">
                <a16:creationId xmlns:a16="http://schemas.microsoft.com/office/drawing/2014/main" id="{A403317F-7EE1-E113-8B3A-4CCDF6EF99FF}"/>
              </a:ext>
            </a:extLst>
          </p:cNvPr>
          <p:cNvSpPr>
            <a:spLocks noGrp="1" noRot="1" noMove="1" noResize="1" noEditPoints="1" noAdjustHandles="1" noChangeArrowheads="1" noChangeShapeType="1"/>
          </p:cNvSpPr>
          <p:nvPr/>
        </p:nvSpPr>
        <p:spPr>
          <a:xfrm>
            <a:off x="-23860" y="1742"/>
            <a:ext cx="12215860" cy="6857999"/>
          </a:xfrm>
          <a:prstGeom prst="rect">
            <a:avLst/>
          </a:prstGeom>
          <a:solidFill>
            <a:schemeClr val="dk1">
              <a:alpha val="7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4" name="TextBox 3">
            <a:extLst>
              <a:ext uri="{FF2B5EF4-FFF2-40B4-BE49-F238E27FC236}">
                <a16:creationId xmlns:a16="http://schemas.microsoft.com/office/drawing/2014/main" id="{975746FA-21B0-3E1D-62D3-0A9A17BE6E0B}"/>
              </a:ext>
            </a:extLst>
          </p:cNvPr>
          <p:cNvSpPr txBox="1"/>
          <p:nvPr/>
        </p:nvSpPr>
        <p:spPr>
          <a:xfrm>
            <a:off x="117987" y="88490"/>
            <a:ext cx="3899786" cy="461665"/>
          </a:xfrm>
          <a:prstGeom prst="rect">
            <a:avLst/>
          </a:prstGeom>
          <a:noFill/>
        </p:spPr>
        <p:txBody>
          <a:bodyPr wrap="none" rtlCol="0">
            <a:spAutoFit/>
          </a:bodyPr>
          <a:lstStyle/>
          <a:p>
            <a:r>
              <a:rPr lang="it-IT" sz="2400" dirty="0">
                <a:solidFill>
                  <a:schemeClr val="accent6"/>
                </a:solidFill>
              </a:rPr>
              <a:t>ASTEROID SAMPLE RETURN</a:t>
            </a:r>
          </a:p>
        </p:txBody>
      </p:sp>
      <p:pic>
        <p:nvPicPr>
          <p:cNvPr id="2" name="Picture 2" descr="upload.wikimedia.org/wikipedia/commons/3/32/BennuA...">
            <a:extLst>
              <a:ext uri="{FF2B5EF4-FFF2-40B4-BE49-F238E27FC236}">
                <a16:creationId xmlns:a16="http://schemas.microsoft.com/office/drawing/2014/main" id="{516B6551-2816-DC33-1564-7D9AA4C3A5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226" b="97312" l="2041" r="92857">
                        <a14:foregroundMark x1="9184" y1="48387" x2="9184" y2="48387"/>
                        <a14:foregroundMark x1="3571" y1="50538" x2="3571" y2="50538"/>
                        <a14:foregroundMark x1="55102" y1="11290" x2="55102" y2="11290"/>
                        <a14:foregroundMark x1="55102" y1="3763" x2="55102" y2="3763"/>
                        <a14:foregroundMark x1="71429" y1="17742" x2="71429" y2="17742"/>
                        <a14:foregroundMark x1="72449" y1="15054" x2="72449" y2="15054"/>
                        <a14:foregroundMark x1="67857" y1="10215" x2="67857" y2="10215"/>
                        <a14:foregroundMark x1="62755" y1="4839" x2="62755" y2="4839"/>
                        <a14:foregroundMark x1="61735" y1="3763" x2="61735" y2="3763"/>
                        <a14:foregroundMark x1="71939" y1="18280" x2="75000" y2="18280"/>
                        <a14:foregroundMark x1="71939" y1="12903" x2="71939" y2="12903"/>
                        <a14:foregroundMark x1="77551" y1="23656" x2="77551" y2="23656"/>
                        <a14:foregroundMark x1="79592" y1="31183" x2="79592" y2="31183"/>
                        <a14:foregroundMark x1="81122" y1="34946" x2="81122" y2="34946"/>
                        <a14:foregroundMark x1="79592" y1="39247" x2="79592" y2="39247"/>
                        <a14:foregroundMark x1="84694" y1="47849" x2="84694" y2="47849"/>
                        <a14:foregroundMark x1="89796" y1="60753" x2="89796" y2="60753"/>
                        <a14:foregroundMark x1="91837" y1="48387" x2="91837" y2="48387"/>
                        <a14:foregroundMark x1="87245" y1="44624" x2="87245" y2="44624"/>
                        <a14:foregroundMark x1="86224" y1="41935" x2="86224" y2="41935"/>
                        <a14:foregroundMark x1="86224" y1="37634" x2="86224" y2="37634"/>
                        <a14:foregroundMark x1="84694" y1="31183" x2="84694" y2="31183"/>
                        <a14:foregroundMark x1="82653" y1="25806" x2="82653" y2="25806"/>
                        <a14:foregroundMark x1="79082" y1="23118" x2="79082" y2="23118"/>
                        <a14:foregroundMark x1="78571" y1="19892" x2="78571" y2="19892"/>
                        <a14:foregroundMark x1="76531" y1="19892" x2="76531" y2="19892"/>
                        <a14:foregroundMark x1="76531" y1="17204" x2="76531" y2="17204"/>
                        <a14:foregroundMark x1="70918" y1="10215" x2="70918" y2="10215"/>
                        <a14:foregroundMark x1="66327" y1="6452" x2="66327" y2="6452"/>
                        <a14:foregroundMark x1="65816" y1="4839" x2="65816" y2="4839"/>
                        <a14:foregroundMark x1="88776" y1="41935" x2="88776" y2="41935"/>
                        <a14:foregroundMark x1="62755" y1="94086" x2="62755" y2="94086"/>
                        <a14:foregroundMark x1="51020" y1="98387" x2="51020" y2="98387"/>
                        <a14:foregroundMark x1="71939" y1="94624" x2="71939" y2="94624"/>
                        <a14:foregroundMark x1="67857" y1="95699" x2="67857" y2="95699"/>
                        <a14:foregroundMark x1="82143" y1="83333" x2="82143" y2="83333"/>
                        <a14:foregroundMark x1="82653" y1="80108" x2="82653" y2="80108"/>
                        <a14:foregroundMark x1="92347" y1="67204" x2="92347" y2="67204"/>
                        <a14:foregroundMark x1="89796" y1="72043" x2="89796" y2="72043"/>
                        <a14:foregroundMark x1="86224" y1="78495" x2="86224" y2="78495"/>
                        <a14:foregroundMark x1="75000" y1="93011" x2="75000" y2="93011"/>
                        <a14:foregroundMark x1="77041" y1="92473" x2="77041" y2="92473"/>
                        <a14:foregroundMark x1="88776" y1="76344" x2="88776" y2="76344"/>
                        <a14:foregroundMark x1="92347" y1="58065" x2="92347" y2="58065"/>
                        <a14:foregroundMark x1="92347" y1="55914" x2="92347" y2="55914"/>
                        <a14:foregroundMark x1="92857" y1="46237" x2="92857" y2="46237"/>
                        <a14:foregroundMark x1="90306" y1="41935" x2="90306" y2="41935"/>
                        <a14:foregroundMark x1="89286" y1="36559" x2="89286" y2="36559"/>
                        <a14:foregroundMark x1="86224" y1="31183" x2="86224" y2="31183"/>
                        <a14:foregroundMark x1="85204" y1="27957" x2="85204" y2="27957"/>
                        <a14:foregroundMark x1="83673" y1="24194" x2="83673" y2="24194"/>
                        <a14:foregroundMark x1="80102" y1="20430" x2="80102" y2="20430"/>
                        <a14:foregroundMark x1="76531" y1="15054" x2="76531" y2="15054"/>
                        <a14:foregroundMark x1="74490" y1="12903" x2="74490" y2="12903"/>
                        <a14:foregroundMark x1="72449" y1="11290" x2="72449" y2="11290"/>
                        <a14:foregroundMark x1="70918" y1="7527" x2="70918" y2="752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46064" y="1165695"/>
            <a:ext cx="1824684" cy="17315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66788D-94ED-C251-1156-95330EFB75A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77" b="89785" l="9677" r="90860">
                        <a14:foregroundMark x1="10215" y1="49462" x2="10215" y2="49462"/>
                        <a14:foregroundMark x1="59140" y1="14516" x2="59140" y2="14516"/>
                        <a14:foregroundMark x1="59140" y1="15054" x2="59140" y2="15054"/>
                        <a14:foregroundMark x1="56989" y1="16667" x2="56989" y2="16667"/>
                        <a14:foregroundMark x1="55914" y1="14516" x2="55914" y2="14516"/>
                        <a14:foregroundMark x1="82796" y1="58602" x2="82796" y2="58602"/>
                        <a14:foregroundMark x1="90860" y1="47312" x2="90860" y2="47312"/>
                        <a14:foregroundMark x1="87634" y1="40860" x2="87634" y2="40860"/>
                        <a14:foregroundMark x1="53763" y1="89247" x2="53763" y2="89247"/>
                      </a14:backgroundRemoval>
                    </a14:imgEffect>
                  </a14:imgLayer>
                </a14:imgProps>
              </a:ext>
            </a:extLst>
          </a:blip>
          <a:stretch>
            <a:fillRect/>
          </a:stretch>
        </p:blipFill>
        <p:spPr>
          <a:xfrm rot="1593248">
            <a:off x="10144647" y="1391189"/>
            <a:ext cx="1740013" cy="1740013"/>
          </a:xfrm>
          <a:prstGeom prst="ellipse">
            <a:avLst/>
          </a:prstGeom>
        </p:spPr>
      </p:pic>
      <p:sp>
        <p:nvSpPr>
          <p:cNvPr id="5" name="TextBox 4">
            <a:extLst>
              <a:ext uri="{FF2B5EF4-FFF2-40B4-BE49-F238E27FC236}">
                <a16:creationId xmlns:a16="http://schemas.microsoft.com/office/drawing/2014/main" id="{B2A71511-2D04-EF92-8EF2-0A5A4A526BBE}"/>
              </a:ext>
            </a:extLst>
          </p:cNvPr>
          <p:cNvSpPr txBox="1"/>
          <p:nvPr/>
        </p:nvSpPr>
        <p:spPr>
          <a:xfrm>
            <a:off x="10043527" y="2276314"/>
            <a:ext cx="3146323" cy="400110"/>
          </a:xfrm>
          <a:prstGeom prst="rect">
            <a:avLst/>
          </a:prstGeom>
          <a:noFill/>
        </p:spPr>
        <p:txBody>
          <a:bodyPr wrap="square" rtlCol="0">
            <a:spAutoFit/>
          </a:bodyPr>
          <a:lstStyle/>
          <a:p>
            <a:r>
              <a:rPr lang="it-IT" sz="2000" b="1" dirty="0">
                <a:solidFill>
                  <a:schemeClr val="bg1"/>
                </a:solidFill>
              </a:rPr>
              <a:t>(162173) </a:t>
            </a:r>
            <a:r>
              <a:rPr lang="it-IT" sz="2000" b="1" dirty="0" err="1">
                <a:solidFill>
                  <a:schemeClr val="bg1"/>
                </a:solidFill>
              </a:rPr>
              <a:t>Ryugu</a:t>
            </a:r>
            <a:endParaRPr lang="it-IT" sz="2000" b="1" dirty="0">
              <a:solidFill>
                <a:schemeClr val="bg1"/>
              </a:solidFill>
            </a:endParaRPr>
          </a:p>
        </p:txBody>
      </p:sp>
      <p:sp>
        <p:nvSpPr>
          <p:cNvPr id="7" name="TextBox 6">
            <a:extLst>
              <a:ext uri="{FF2B5EF4-FFF2-40B4-BE49-F238E27FC236}">
                <a16:creationId xmlns:a16="http://schemas.microsoft.com/office/drawing/2014/main" id="{E7A5C1BE-6E97-AF02-26ED-1BCD0BDD95A6}"/>
              </a:ext>
            </a:extLst>
          </p:cNvPr>
          <p:cNvSpPr txBox="1"/>
          <p:nvPr/>
        </p:nvSpPr>
        <p:spPr>
          <a:xfrm>
            <a:off x="3119440" y="2096615"/>
            <a:ext cx="3215012" cy="400110"/>
          </a:xfrm>
          <a:prstGeom prst="rect">
            <a:avLst/>
          </a:prstGeom>
          <a:noFill/>
        </p:spPr>
        <p:txBody>
          <a:bodyPr wrap="square" rtlCol="0">
            <a:spAutoFit/>
          </a:bodyPr>
          <a:lstStyle/>
          <a:p>
            <a:r>
              <a:rPr lang="it-IT" sz="2000" b="1" dirty="0">
                <a:solidFill>
                  <a:schemeClr val="bg1"/>
                </a:solidFill>
              </a:rPr>
              <a:t>(101955) </a:t>
            </a:r>
            <a:r>
              <a:rPr lang="it-IT" sz="2000" b="1" dirty="0" err="1">
                <a:solidFill>
                  <a:schemeClr val="bg1"/>
                </a:solidFill>
              </a:rPr>
              <a:t>Bennu</a:t>
            </a:r>
            <a:endParaRPr lang="it-IT" sz="2000" b="1" dirty="0">
              <a:solidFill>
                <a:schemeClr val="bg1"/>
              </a:solidFill>
            </a:endParaRPr>
          </a:p>
        </p:txBody>
      </p:sp>
      <p:sp>
        <p:nvSpPr>
          <p:cNvPr id="9" name="TextBox 8">
            <a:extLst>
              <a:ext uri="{FF2B5EF4-FFF2-40B4-BE49-F238E27FC236}">
                <a16:creationId xmlns:a16="http://schemas.microsoft.com/office/drawing/2014/main" id="{47F2F859-5930-0E3F-852A-CF872E7D9AFA}"/>
              </a:ext>
            </a:extLst>
          </p:cNvPr>
          <p:cNvSpPr txBox="1"/>
          <p:nvPr/>
        </p:nvSpPr>
        <p:spPr>
          <a:xfrm>
            <a:off x="107767" y="675343"/>
            <a:ext cx="3283615" cy="369332"/>
          </a:xfrm>
          <a:prstGeom prst="rect">
            <a:avLst/>
          </a:prstGeom>
          <a:noFill/>
        </p:spPr>
        <p:txBody>
          <a:bodyPr wrap="square" rtlCol="0">
            <a:spAutoFit/>
          </a:bodyPr>
          <a:lstStyle/>
          <a:p>
            <a:r>
              <a:rPr lang="it-IT" b="1" dirty="0">
                <a:solidFill>
                  <a:schemeClr val="bg1"/>
                </a:solidFill>
              </a:rPr>
              <a:t>NASA OSIRIS-</a:t>
            </a:r>
            <a:r>
              <a:rPr lang="it-IT" b="1" dirty="0" err="1">
                <a:solidFill>
                  <a:schemeClr val="bg1"/>
                </a:solidFill>
              </a:rPr>
              <a:t>REx</a:t>
            </a:r>
            <a:r>
              <a:rPr lang="it-IT" dirty="0">
                <a:solidFill>
                  <a:schemeClr val="bg1"/>
                </a:solidFill>
              </a:rPr>
              <a:t> mission: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39AA591-DB4A-C91D-505B-2952DA501403}"/>
                  </a:ext>
                </a:extLst>
              </p:cNvPr>
              <p:cNvSpPr txBox="1"/>
              <p:nvPr/>
            </p:nvSpPr>
            <p:spPr>
              <a:xfrm>
                <a:off x="107767" y="982339"/>
                <a:ext cx="5274461" cy="1200329"/>
              </a:xfrm>
              <a:prstGeom prst="rect">
                <a:avLst/>
              </a:prstGeom>
              <a:noFill/>
            </p:spPr>
            <p:txBody>
              <a:bodyPr wrap="square">
                <a:spAutoFit/>
              </a:bodyPr>
              <a:lstStyle/>
              <a:p>
                <a:pPr algn="just"/>
                <a:r>
                  <a:rPr lang="it-IT" b="0" dirty="0">
                    <a:solidFill>
                      <a:schemeClr val="bg1"/>
                    </a:solidFill>
                  </a:rPr>
                  <a:t>Collected </a:t>
                </a:r>
                <a14:m>
                  <m:oMath xmlns:m="http://schemas.openxmlformats.org/officeDocument/2006/math">
                    <m:r>
                      <a:rPr lang="it-IT" b="0" i="1" smtClean="0">
                        <a:solidFill>
                          <a:schemeClr val="bg1"/>
                        </a:solidFill>
                        <a:latin typeface="Cambria Math" panose="02040503050406030204" pitchFamily="18" charset="0"/>
                      </a:rPr>
                      <m:t>∼120 </m:t>
                    </m:r>
                  </m:oMath>
                </a14:m>
                <a:r>
                  <a:rPr lang="it-IT" dirty="0">
                    <a:solidFill>
                      <a:schemeClr val="bg1"/>
                    </a:solidFill>
                  </a:rPr>
                  <a:t>g of </a:t>
                </a:r>
                <a:r>
                  <a:rPr lang="it-IT" dirty="0" err="1">
                    <a:solidFill>
                      <a:schemeClr val="bg1"/>
                    </a:solidFill>
                  </a:rPr>
                  <a:t>regolith</a:t>
                </a:r>
                <a:r>
                  <a:rPr lang="it-IT" dirty="0">
                    <a:solidFill>
                      <a:schemeClr val="bg1"/>
                    </a:solidFill>
                  </a:rPr>
                  <a:t> from </a:t>
                </a:r>
                <a:r>
                  <a:rPr lang="it-IT" dirty="0" err="1">
                    <a:solidFill>
                      <a:schemeClr val="bg1"/>
                    </a:solidFill>
                  </a:rPr>
                  <a:t>Bennu</a:t>
                </a:r>
                <a:endParaRPr lang="it-IT" dirty="0">
                  <a:solidFill>
                    <a:schemeClr val="bg1"/>
                  </a:solidFill>
                </a:endParaRPr>
              </a:p>
              <a:p>
                <a:pPr marL="342900" indent="-342900" algn="just">
                  <a:buFont typeface="Arial" panose="020B0604020202020204" pitchFamily="34" charset="0"/>
                  <a:buChar char="•"/>
                </a:pPr>
                <a:r>
                  <a:rPr lang="it-IT" dirty="0">
                    <a:solidFill>
                      <a:schemeClr val="bg1"/>
                    </a:solidFill>
                  </a:rPr>
                  <a:t>14 of 20 amino acids </a:t>
                </a:r>
                <a:r>
                  <a:rPr lang="it-IT" dirty="0" err="1">
                    <a:solidFill>
                      <a:schemeClr val="bg1"/>
                    </a:solidFill>
                  </a:rPr>
                  <a:t>used</a:t>
                </a:r>
                <a:r>
                  <a:rPr lang="it-IT" dirty="0">
                    <a:solidFill>
                      <a:schemeClr val="bg1"/>
                    </a:solidFill>
                  </a:rPr>
                  <a:t> in </a:t>
                </a:r>
                <a:r>
                  <a:rPr lang="it-IT" dirty="0" err="1">
                    <a:solidFill>
                      <a:schemeClr val="bg1"/>
                    </a:solidFill>
                  </a:rPr>
                  <a:t>terrestrial</a:t>
                </a:r>
                <a:r>
                  <a:rPr lang="it-IT" dirty="0">
                    <a:solidFill>
                      <a:schemeClr val="bg1"/>
                    </a:solidFill>
                  </a:rPr>
                  <a:t> </a:t>
                </a:r>
                <a:r>
                  <a:rPr lang="it-IT" dirty="0" err="1">
                    <a:solidFill>
                      <a:schemeClr val="bg1"/>
                    </a:solidFill>
                  </a:rPr>
                  <a:t>biology</a:t>
                </a:r>
                <a:r>
                  <a:rPr lang="it-IT" baseline="30000" dirty="0">
                    <a:solidFill>
                      <a:schemeClr val="bg1"/>
                    </a:solidFill>
                  </a:rPr>
                  <a:t>[1]</a:t>
                </a:r>
                <a:r>
                  <a:rPr lang="it-IT" dirty="0">
                    <a:solidFill>
                      <a:schemeClr val="bg1"/>
                    </a:solidFill>
                  </a:rPr>
                  <a:t> </a:t>
                </a:r>
              </a:p>
              <a:p>
                <a:pPr marL="342900" indent="-342900" algn="just">
                  <a:buFont typeface="Arial" panose="020B0604020202020204" pitchFamily="34" charset="0"/>
                  <a:buChar char="•"/>
                </a:pPr>
                <a:r>
                  <a:rPr lang="it-IT" dirty="0" err="1">
                    <a:solidFill>
                      <a:schemeClr val="bg1"/>
                    </a:solidFill>
                  </a:rPr>
                  <a:t>All</a:t>
                </a:r>
                <a:r>
                  <a:rPr lang="it-IT" dirty="0">
                    <a:solidFill>
                      <a:schemeClr val="bg1"/>
                    </a:solidFill>
                  </a:rPr>
                  <a:t> 5 </a:t>
                </a:r>
                <a:r>
                  <a:rPr lang="it-IT" dirty="0" err="1">
                    <a:solidFill>
                      <a:schemeClr val="bg1"/>
                    </a:solidFill>
                  </a:rPr>
                  <a:t>nucleobases</a:t>
                </a:r>
                <a:endParaRPr lang="it-IT" dirty="0">
                  <a:solidFill>
                    <a:schemeClr val="bg1"/>
                  </a:solidFill>
                </a:endParaRPr>
              </a:p>
              <a:p>
                <a:pPr marL="342900" indent="-342900" algn="just">
                  <a:buFont typeface="Arial" panose="020B0604020202020204" pitchFamily="34" charset="0"/>
                  <a:buChar char="•"/>
                </a:pPr>
                <a:r>
                  <a:rPr lang="it-IT" dirty="0" err="1">
                    <a:solidFill>
                      <a:schemeClr val="bg1"/>
                    </a:solidFill>
                  </a:rPr>
                  <a:t>Aqueous</a:t>
                </a:r>
                <a:r>
                  <a:rPr lang="it-IT" dirty="0">
                    <a:solidFill>
                      <a:schemeClr val="bg1"/>
                    </a:solidFill>
                  </a:rPr>
                  <a:t> </a:t>
                </a:r>
                <a:r>
                  <a:rPr lang="it-IT" dirty="0" err="1">
                    <a:solidFill>
                      <a:schemeClr val="bg1"/>
                    </a:solidFill>
                  </a:rPr>
                  <a:t>alteration</a:t>
                </a:r>
                <a:r>
                  <a:rPr lang="it-IT" dirty="0">
                    <a:solidFill>
                      <a:schemeClr val="bg1"/>
                    </a:solidFill>
                  </a:rPr>
                  <a:t>  </a:t>
                </a:r>
              </a:p>
            </p:txBody>
          </p:sp>
        </mc:Choice>
        <mc:Fallback xmlns="">
          <p:sp>
            <p:nvSpPr>
              <p:cNvPr id="10" name="TextBox 9">
                <a:extLst>
                  <a:ext uri="{FF2B5EF4-FFF2-40B4-BE49-F238E27FC236}">
                    <a16:creationId xmlns:a16="http://schemas.microsoft.com/office/drawing/2014/main" id="{D39AA591-DB4A-C91D-505B-2952DA501403}"/>
                  </a:ext>
                </a:extLst>
              </p:cNvPr>
              <p:cNvSpPr txBox="1">
                <a:spLocks noRot="1" noChangeAspect="1" noMove="1" noResize="1" noEditPoints="1" noAdjustHandles="1" noChangeArrowheads="1" noChangeShapeType="1" noTextEdit="1"/>
              </p:cNvSpPr>
              <p:nvPr/>
            </p:nvSpPr>
            <p:spPr>
              <a:xfrm>
                <a:off x="107767" y="982339"/>
                <a:ext cx="5274461" cy="1200329"/>
              </a:xfrm>
              <a:prstGeom prst="rect">
                <a:avLst/>
              </a:prstGeom>
              <a:blipFill>
                <a:blip r:embed="rId8"/>
                <a:stretch>
                  <a:fillRect l="-1040" t="-2030" b="-7614"/>
                </a:stretch>
              </a:blipFill>
            </p:spPr>
            <p:txBody>
              <a:bodyPr/>
              <a:lstStyle/>
              <a:p>
                <a:r>
                  <a:rPr lang="it-IT">
                    <a:noFill/>
                  </a:rPr>
                  <a:t> </a:t>
                </a:r>
              </a:p>
            </p:txBody>
          </p:sp>
        </mc:Fallback>
      </mc:AlternateContent>
      <p:cxnSp>
        <p:nvCxnSpPr>
          <p:cNvPr id="11" name="Straight Connector 10">
            <a:extLst>
              <a:ext uri="{FF2B5EF4-FFF2-40B4-BE49-F238E27FC236}">
                <a16:creationId xmlns:a16="http://schemas.microsoft.com/office/drawing/2014/main" id="{40EED6BD-7AA9-1577-A55B-3A2F8EDF769E}"/>
              </a:ext>
            </a:extLst>
          </p:cNvPr>
          <p:cNvCxnSpPr/>
          <p:nvPr/>
        </p:nvCxnSpPr>
        <p:spPr>
          <a:xfrm>
            <a:off x="211784" y="550155"/>
            <a:ext cx="3688884"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4D51E25-B56C-CD50-1169-2B5025DCBFE7}"/>
                  </a:ext>
                </a:extLst>
              </p:cNvPr>
              <p:cNvSpPr txBox="1"/>
              <p:nvPr/>
            </p:nvSpPr>
            <p:spPr>
              <a:xfrm>
                <a:off x="7474348" y="705955"/>
                <a:ext cx="3936206" cy="1754326"/>
              </a:xfrm>
              <a:prstGeom prst="rect">
                <a:avLst/>
              </a:prstGeom>
              <a:noFill/>
            </p:spPr>
            <p:txBody>
              <a:bodyPr wrap="none" rtlCol="0">
                <a:spAutoFit/>
              </a:bodyPr>
              <a:lstStyle/>
              <a:p>
                <a:r>
                  <a:rPr lang="it-IT" b="1" dirty="0">
                    <a:solidFill>
                      <a:schemeClr val="bg1"/>
                    </a:solidFill>
                  </a:rPr>
                  <a:t>JAXA Hayabusa2 </a:t>
                </a:r>
                <a:r>
                  <a:rPr lang="it-IT" dirty="0">
                    <a:solidFill>
                      <a:schemeClr val="bg1"/>
                    </a:solidFill>
                  </a:rPr>
                  <a:t>mission:</a:t>
                </a:r>
              </a:p>
              <a:p>
                <a:r>
                  <a:rPr lang="it-IT" dirty="0">
                    <a:solidFill>
                      <a:schemeClr val="bg1"/>
                    </a:solidFill>
                  </a:rPr>
                  <a:t>Collected </a:t>
                </a:r>
                <a14:m>
                  <m:oMath xmlns:m="http://schemas.openxmlformats.org/officeDocument/2006/math">
                    <m:r>
                      <a:rPr lang="it-IT" i="1">
                        <a:solidFill>
                          <a:schemeClr val="bg1"/>
                        </a:solidFill>
                        <a:latin typeface="Cambria Math" panose="02040503050406030204" pitchFamily="18" charset="0"/>
                      </a:rPr>
                      <m:t>∼</m:t>
                    </m:r>
                    <m:r>
                      <a:rPr lang="it-IT" b="0" i="1" smtClean="0">
                        <a:solidFill>
                          <a:schemeClr val="bg1"/>
                        </a:solidFill>
                        <a:latin typeface="Cambria Math" panose="02040503050406030204" pitchFamily="18" charset="0"/>
                      </a:rPr>
                      <m:t>5 </m:t>
                    </m:r>
                  </m:oMath>
                </a14:m>
                <a:r>
                  <a:rPr lang="it-IT" dirty="0">
                    <a:solidFill>
                      <a:schemeClr val="bg1"/>
                    </a:solidFill>
                  </a:rPr>
                  <a:t>g of </a:t>
                </a:r>
                <a:r>
                  <a:rPr lang="it-IT" dirty="0" err="1">
                    <a:solidFill>
                      <a:schemeClr val="bg1"/>
                    </a:solidFill>
                  </a:rPr>
                  <a:t>regolith</a:t>
                </a:r>
                <a:r>
                  <a:rPr lang="it-IT" dirty="0">
                    <a:solidFill>
                      <a:schemeClr val="bg1"/>
                    </a:solidFill>
                  </a:rPr>
                  <a:t> from </a:t>
                </a:r>
                <a:r>
                  <a:rPr lang="it-IT" dirty="0" err="1">
                    <a:solidFill>
                      <a:schemeClr val="bg1"/>
                    </a:solidFill>
                  </a:rPr>
                  <a:t>Ryugu</a:t>
                </a:r>
                <a:endParaRPr lang="it-IT" dirty="0">
                  <a:solidFill>
                    <a:schemeClr val="bg1"/>
                  </a:solidFill>
                </a:endParaRPr>
              </a:p>
              <a:p>
                <a:pPr marL="342900" indent="-342900">
                  <a:buFont typeface="Arial" panose="020B0604020202020204" pitchFamily="34" charset="0"/>
                  <a:buChar char="•"/>
                </a:pPr>
                <a:r>
                  <a:rPr lang="it-IT" dirty="0" err="1">
                    <a:solidFill>
                      <a:schemeClr val="bg1"/>
                    </a:solidFill>
                  </a:rPr>
                  <a:t>Numerous</a:t>
                </a:r>
                <a:r>
                  <a:rPr lang="it-IT" dirty="0">
                    <a:solidFill>
                      <a:schemeClr val="bg1"/>
                    </a:solidFill>
                  </a:rPr>
                  <a:t> amino acids</a:t>
                </a:r>
              </a:p>
              <a:p>
                <a:pPr marL="342900" indent="-342900">
                  <a:buFont typeface="Arial" panose="020B0604020202020204" pitchFamily="34" charset="0"/>
                  <a:buChar char="•"/>
                </a:pPr>
                <a:r>
                  <a:rPr lang="it-IT" dirty="0">
                    <a:solidFill>
                      <a:schemeClr val="bg1"/>
                    </a:solidFill>
                  </a:rPr>
                  <a:t>Uracile</a:t>
                </a:r>
                <a:r>
                  <a:rPr lang="it-IT" baseline="30000" dirty="0">
                    <a:solidFill>
                      <a:schemeClr val="bg1"/>
                    </a:solidFill>
                  </a:rPr>
                  <a:t>[2]</a:t>
                </a:r>
                <a:r>
                  <a:rPr lang="it-IT" dirty="0">
                    <a:solidFill>
                      <a:schemeClr val="bg1"/>
                    </a:solidFill>
                  </a:rPr>
                  <a:t> </a:t>
                </a:r>
              </a:p>
              <a:p>
                <a:pPr marL="342900" indent="-342900">
                  <a:buFont typeface="Arial" panose="020B0604020202020204" pitchFamily="34" charset="0"/>
                  <a:buChar char="•"/>
                </a:pPr>
                <a14:m>
                  <m:oMath xmlns:m="http://schemas.openxmlformats.org/officeDocument/2006/math">
                    <m:sSup>
                      <m:sSupPr>
                        <m:ctrlPr>
                          <a:rPr lang="it-IT" b="0" i="1" smtClean="0">
                            <a:solidFill>
                              <a:schemeClr val="bg1"/>
                            </a:solidFill>
                            <a:latin typeface="Cambria Math" panose="02040503050406030204" pitchFamily="18" charset="0"/>
                          </a:rPr>
                        </m:ctrlPr>
                      </m:sSupPr>
                      <m:e>
                        <m:r>
                          <a:rPr lang="it-IT" b="0" i="1" smtClean="0">
                            <a:solidFill>
                              <a:schemeClr val="bg1"/>
                            </a:solidFill>
                            <a:latin typeface="Cambria Math" panose="02040503050406030204" pitchFamily="18" charset="0"/>
                          </a:rPr>
                          <m:t>10</m:t>
                        </m:r>
                      </m:e>
                      <m:sup>
                        <m:r>
                          <a:rPr lang="it-IT" b="0" i="1" smtClean="0">
                            <a:solidFill>
                              <a:schemeClr val="bg1"/>
                            </a:solidFill>
                            <a:latin typeface="Cambria Math" panose="02040503050406030204" pitchFamily="18" charset="0"/>
                          </a:rPr>
                          <m:t>4</m:t>
                        </m:r>
                      </m:sup>
                    </m:sSup>
                  </m:oMath>
                </a14:m>
                <a:r>
                  <a:rPr lang="it-IT" dirty="0">
                    <a:solidFill>
                      <a:schemeClr val="bg1"/>
                    </a:solidFill>
                  </a:rPr>
                  <a:t> </a:t>
                </a:r>
                <a:r>
                  <a:rPr lang="it-IT" dirty="0" err="1">
                    <a:solidFill>
                      <a:schemeClr val="bg1"/>
                    </a:solidFill>
                  </a:rPr>
                  <a:t>organic</a:t>
                </a:r>
                <a:r>
                  <a:rPr lang="it-IT" dirty="0">
                    <a:solidFill>
                      <a:schemeClr val="bg1"/>
                    </a:solidFill>
                  </a:rPr>
                  <a:t> </a:t>
                </a:r>
                <a:r>
                  <a:rPr lang="it-IT" dirty="0" err="1">
                    <a:solidFill>
                      <a:schemeClr val="bg1"/>
                    </a:solidFill>
                  </a:rPr>
                  <a:t>molecules</a:t>
                </a:r>
                <a:endParaRPr lang="it-IT" dirty="0">
                  <a:solidFill>
                    <a:schemeClr val="bg1"/>
                  </a:solidFill>
                </a:endParaRPr>
              </a:p>
              <a:p>
                <a:pPr marL="342900" indent="-342900">
                  <a:buFont typeface="Arial" panose="020B0604020202020204" pitchFamily="34" charset="0"/>
                  <a:buChar char="•"/>
                </a:pPr>
                <a:r>
                  <a:rPr lang="it-IT" dirty="0" err="1">
                    <a:solidFill>
                      <a:schemeClr val="bg1"/>
                    </a:solidFill>
                  </a:rPr>
                  <a:t>Aqueous</a:t>
                </a:r>
                <a:r>
                  <a:rPr lang="it-IT" dirty="0">
                    <a:solidFill>
                      <a:schemeClr val="bg1"/>
                    </a:solidFill>
                  </a:rPr>
                  <a:t> </a:t>
                </a:r>
                <a:r>
                  <a:rPr lang="it-IT" dirty="0" err="1">
                    <a:solidFill>
                      <a:schemeClr val="bg1"/>
                    </a:solidFill>
                  </a:rPr>
                  <a:t>alteration</a:t>
                </a:r>
                <a:r>
                  <a:rPr lang="it-IT" dirty="0">
                    <a:solidFill>
                      <a:schemeClr val="bg1"/>
                    </a:solidFill>
                  </a:rPr>
                  <a:t> </a:t>
                </a:r>
              </a:p>
            </p:txBody>
          </p:sp>
        </mc:Choice>
        <mc:Fallback xmlns="">
          <p:sp>
            <p:nvSpPr>
              <p:cNvPr id="13" name="TextBox 12">
                <a:extLst>
                  <a:ext uri="{FF2B5EF4-FFF2-40B4-BE49-F238E27FC236}">
                    <a16:creationId xmlns:a16="http://schemas.microsoft.com/office/drawing/2014/main" id="{24D51E25-B56C-CD50-1169-2B5025DCBFE7}"/>
                  </a:ext>
                </a:extLst>
              </p:cNvPr>
              <p:cNvSpPr txBox="1">
                <a:spLocks noRot="1" noChangeAspect="1" noMove="1" noResize="1" noEditPoints="1" noAdjustHandles="1" noChangeArrowheads="1" noChangeShapeType="1" noTextEdit="1"/>
              </p:cNvSpPr>
              <p:nvPr/>
            </p:nvSpPr>
            <p:spPr>
              <a:xfrm>
                <a:off x="7474348" y="705955"/>
                <a:ext cx="3936206" cy="1754326"/>
              </a:xfrm>
              <a:prstGeom prst="rect">
                <a:avLst/>
              </a:prstGeom>
              <a:blipFill>
                <a:blip r:embed="rId9"/>
                <a:stretch>
                  <a:fillRect l="-1238" t="-1736" r="-464" b="-4861"/>
                </a:stretch>
              </a:blipFill>
            </p:spPr>
            <p:txBody>
              <a:bodyPr/>
              <a:lstStyle/>
              <a:p>
                <a:r>
                  <a:rPr lang="it-IT">
                    <a:noFill/>
                  </a:rPr>
                  <a:t> </a:t>
                </a:r>
              </a:p>
            </p:txBody>
          </p:sp>
        </mc:Fallback>
      </mc:AlternateContent>
      <p:sp>
        <p:nvSpPr>
          <p:cNvPr id="16" name="TextBox 15">
            <a:extLst>
              <a:ext uri="{FF2B5EF4-FFF2-40B4-BE49-F238E27FC236}">
                <a16:creationId xmlns:a16="http://schemas.microsoft.com/office/drawing/2014/main" id="{FADB191B-37D3-5CA1-EDFB-B71DA6D6F69A}"/>
              </a:ext>
            </a:extLst>
          </p:cNvPr>
          <p:cNvSpPr txBox="1"/>
          <p:nvPr/>
        </p:nvSpPr>
        <p:spPr>
          <a:xfrm>
            <a:off x="34724" y="3890410"/>
            <a:ext cx="4714043" cy="1631216"/>
          </a:xfrm>
          <a:prstGeom prst="rect">
            <a:avLst/>
          </a:prstGeom>
          <a:noFill/>
        </p:spPr>
        <p:txBody>
          <a:bodyPr wrap="square">
            <a:spAutoFit/>
          </a:bodyPr>
          <a:lstStyle/>
          <a:p>
            <a:pPr marL="285750" indent="-285750" algn="just">
              <a:buClr>
                <a:schemeClr val="accent6">
                  <a:lumMod val="75000"/>
                </a:schemeClr>
              </a:buClr>
              <a:buSzPct val="130000"/>
              <a:buFont typeface="Arial" panose="020B0604020202020204" pitchFamily="34" charset="0"/>
              <a:buChar char="•"/>
            </a:pPr>
            <a:r>
              <a:rPr lang="it-IT" sz="2000" dirty="0">
                <a:solidFill>
                  <a:schemeClr val="bg1"/>
                </a:solidFill>
              </a:rPr>
              <a:t>First time co-</a:t>
            </a:r>
            <a:r>
              <a:rPr lang="it-IT" sz="2000" dirty="0" err="1">
                <a:solidFill>
                  <a:schemeClr val="bg1"/>
                </a:solidFill>
              </a:rPr>
              <a:t>located</a:t>
            </a:r>
            <a:r>
              <a:rPr lang="it-IT" sz="2000" dirty="0">
                <a:solidFill>
                  <a:schemeClr val="bg1"/>
                </a:solidFill>
              </a:rPr>
              <a:t> </a:t>
            </a:r>
            <a:r>
              <a:rPr lang="it-IT" sz="2000" dirty="0" err="1">
                <a:solidFill>
                  <a:schemeClr val="bg1"/>
                </a:solidFill>
              </a:rPr>
              <a:t>measurements</a:t>
            </a:r>
            <a:r>
              <a:rPr lang="it-IT" sz="2000" dirty="0">
                <a:solidFill>
                  <a:schemeClr val="bg1"/>
                </a:solidFill>
              </a:rPr>
              <a:t> (IR and Raman) on </a:t>
            </a:r>
            <a:r>
              <a:rPr lang="it-IT" sz="2000" dirty="0" err="1">
                <a:solidFill>
                  <a:schemeClr val="bg1"/>
                </a:solidFill>
              </a:rPr>
              <a:t>asteroid</a:t>
            </a:r>
            <a:r>
              <a:rPr lang="it-IT" sz="2000" dirty="0">
                <a:solidFill>
                  <a:schemeClr val="bg1"/>
                </a:solidFill>
              </a:rPr>
              <a:t> samples</a:t>
            </a:r>
          </a:p>
          <a:p>
            <a:pPr marL="285750" indent="-285750" algn="just">
              <a:buClr>
                <a:schemeClr val="accent6">
                  <a:lumMod val="75000"/>
                </a:schemeClr>
              </a:buClr>
              <a:buSzPct val="130000"/>
              <a:buFont typeface="Arial" panose="020B0604020202020204" pitchFamily="34" charset="0"/>
              <a:buChar char="•"/>
            </a:pPr>
            <a:r>
              <a:rPr lang="it-IT" sz="2000" dirty="0" err="1">
                <a:solidFill>
                  <a:schemeClr val="bg1"/>
                </a:solidFill>
              </a:rPr>
              <a:t>Organics-minerals</a:t>
            </a:r>
            <a:r>
              <a:rPr lang="it-IT" sz="2000" dirty="0">
                <a:solidFill>
                  <a:schemeClr val="bg1"/>
                </a:solidFill>
              </a:rPr>
              <a:t> </a:t>
            </a:r>
            <a:r>
              <a:rPr lang="it-IT" sz="2000" dirty="0" err="1">
                <a:solidFill>
                  <a:schemeClr val="bg1"/>
                </a:solidFill>
              </a:rPr>
              <a:t>correlations</a:t>
            </a:r>
            <a:endParaRPr lang="it-IT" sz="2000" dirty="0">
              <a:solidFill>
                <a:schemeClr val="bg1"/>
              </a:solidFill>
            </a:endParaRPr>
          </a:p>
          <a:p>
            <a:pPr marL="285750" indent="-285750" algn="just">
              <a:buClr>
                <a:schemeClr val="accent6">
                  <a:lumMod val="75000"/>
                </a:schemeClr>
              </a:buClr>
              <a:buSzPct val="130000"/>
              <a:buFont typeface="Arial" panose="020B0604020202020204" pitchFamily="34" charset="0"/>
              <a:buChar char="•"/>
            </a:pPr>
            <a:r>
              <a:rPr lang="it-IT" sz="2000" dirty="0">
                <a:solidFill>
                  <a:schemeClr val="bg1"/>
                </a:solidFill>
              </a:rPr>
              <a:t>Direct </a:t>
            </a:r>
            <a:r>
              <a:rPr lang="it-IT" sz="2000" dirty="0" err="1">
                <a:solidFill>
                  <a:schemeClr val="bg1"/>
                </a:solidFill>
              </a:rPr>
              <a:t>comparison</a:t>
            </a:r>
            <a:r>
              <a:rPr lang="it-IT" sz="2000" dirty="0">
                <a:solidFill>
                  <a:schemeClr val="bg1"/>
                </a:solidFill>
              </a:rPr>
              <a:t> </a:t>
            </a:r>
            <a:r>
              <a:rPr lang="it-IT" sz="2000" dirty="0" err="1">
                <a:solidFill>
                  <a:schemeClr val="bg1"/>
                </a:solidFill>
              </a:rPr>
              <a:t>between</a:t>
            </a:r>
            <a:r>
              <a:rPr lang="it-IT" sz="2000" dirty="0">
                <a:solidFill>
                  <a:schemeClr val="bg1"/>
                </a:solidFill>
              </a:rPr>
              <a:t> </a:t>
            </a:r>
            <a:r>
              <a:rPr lang="it-IT" sz="2000" dirty="0" err="1">
                <a:solidFill>
                  <a:schemeClr val="bg1"/>
                </a:solidFill>
              </a:rPr>
              <a:t>two</a:t>
            </a:r>
            <a:r>
              <a:rPr lang="it-IT" sz="2000" dirty="0">
                <a:solidFill>
                  <a:schemeClr val="bg1"/>
                </a:solidFill>
              </a:rPr>
              <a:t> </a:t>
            </a:r>
            <a:r>
              <a:rPr lang="it-IT" sz="2000" dirty="0" err="1">
                <a:solidFill>
                  <a:schemeClr val="bg1"/>
                </a:solidFill>
              </a:rPr>
              <a:t>asteroid</a:t>
            </a:r>
            <a:r>
              <a:rPr lang="it-IT" sz="2000" dirty="0">
                <a:solidFill>
                  <a:schemeClr val="bg1"/>
                </a:solidFill>
              </a:rPr>
              <a:t> samples</a:t>
            </a:r>
          </a:p>
        </p:txBody>
      </p:sp>
      <p:pic>
        <p:nvPicPr>
          <p:cNvPr id="8" name="Picture 7">
            <a:extLst>
              <a:ext uri="{FF2B5EF4-FFF2-40B4-BE49-F238E27FC236}">
                <a16:creationId xmlns:a16="http://schemas.microsoft.com/office/drawing/2014/main" id="{809B7AE1-DE36-3730-534F-3FD85A6999A8}"/>
              </a:ext>
            </a:extLst>
          </p:cNvPr>
          <p:cNvPicPr>
            <a:picLocks noChangeAspect="1"/>
          </p:cNvPicPr>
          <p:nvPr/>
        </p:nvPicPr>
        <p:blipFill>
          <a:blip r:embed="rId10"/>
          <a:stretch>
            <a:fillRect/>
          </a:stretch>
        </p:blipFill>
        <p:spPr>
          <a:xfrm>
            <a:off x="5408208" y="3260340"/>
            <a:ext cx="5606445" cy="3199133"/>
          </a:xfrm>
          <a:prstGeom prst="rect">
            <a:avLst/>
          </a:prstGeom>
        </p:spPr>
      </p:pic>
      <p:sp>
        <p:nvSpPr>
          <p:cNvPr id="19" name="TextBox 18">
            <a:extLst>
              <a:ext uri="{FF2B5EF4-FFF2-40B4-BE49-F238E27FC236}">
                <a16:creationId xmlns:a16="http://schemas.microsoft.com/office/drawing/2014/main" id="{6336C3D5-3E31-D0F5-C938-57B98E8603B6}"/>
              </a:ext>
            </a:extLst>
          </p:cNvPr>
          <p:cNvSpPr txBox="1"/>
          <p:nvPr/>
        </p:nvSpPr>
        <p:spPr>
          <a:xfrm>
            <a:off x="91388" y="6611748"/>
            <a:ext cx="3755259" cy="307777"/>
          </a:xfrm>
          <a:prstGeom prst="rect">
            <a:avLst/>
          </a:prstGeom>
          <a:noFill/>
        </p:spPr>
        <p:txBody>
          <a:bodyPr wrap="none" rtlCol="0">
            <a:spAutoFit/>
          </a:bodyPr>
          <a:lstStyle/>
          <a:p>
            <a:r>
              <a:rPr lang="it-IT" sz="1400" dirty="0">
                <a:solidFill>
                  <a:schemeClr val="bg1"/>
                </a:solidFill>
              </a:rPr>
              <a:t>[4] D.P. </a:t>
            </a:r>
            <a:r>
              <a:rPr lang="it-IT" sz="1400" dirty="0" err="1">
                <a:solidFill>
                  <a:schemeClr val="bg1"/>
                </a:solidFill>
              </a:rPr>
              <a:t>Galvin</a:t>
            </a:r>
            <a:r>
              <a:rPr lang="it-IT" sz="1400" dirty="0">
                <a:solidFill>
                  <a:schemeClr val="bg1"/>
                </a:solidFill>
              </a:rPr>
              <a:t> et al. 2025; [5] Y. Oba et al. 2023</a:t>
            </a:r>
          </a:p>
        </p:txBody>
      </p:sp>
      <p:sp>
        <p:nvSpPr>
          <p:cNvPr id="6" name="TextBox 5">
            <a:extLst>
              <a:ext uri="{FF2B5EF4-FFF2-40B4-BE49-F238E27FC236}">
                <a16:creationId xmlns:a16="http://schemas.microsoft.com/office/drawing/2014/main" id="{77725188-69C2-0A6B-1CA4-E909FFDC6D70}"/>
              </a:ext>
            </a:extLst>
          </p:cNvPr>
          <p:cNvSpPr txBox="1"/>
          <p:nvPr/>
        </p:nvSpPr>
        <p:spPr>
          <a:xfrm>
            <a:off x="5109395" y="6457859"/>
            <a:ext cx="6361357" cy="307777"/>
          </a:xfrm>
          <a:prstGeom prst="rect">
            <a:avLst/>
          </a:prstGeom>
          <a:noFill/>
        </p:spPr>
        <p:txBody>
          <a:bodyPr wrap="none" rtlCol="0">
            <a:spAutoFit/>
          </a:bodyPr>
          <a:lstStyle/>
          <a:p>
            <a:r>
              <a:rPr lang="it-IT" sz="1400" dirty="0">
                <a:solidFill>
                  <a:schemeClr val="bg1"/>
                </a:solidFill>
              </a:rPr>
              <a:t>co-</a:t>
            </a:r>
            <a:r>
              <a:rPr lang="it-IT" sz="1400" dirty="0" err="1">
                <a:solidFill>
                  <a:schemeClr val="bg1"/>
                </a:solidFill>
              </a:rPr>
              <a:t>located</a:t>
            </a:r>
            <a:r>
              <a:rPr lang="it-IT" sz="1400" dirty="0">
                <a:solidFill>
                  <a:schemeClr val="bg1"/>
                </a:solidFill>
              </a:rPr>
              <a:t> </a:t>
            </a:r>
            <a:r>
              <a:rPr lang="it-IT" sz="1400" dirty="0" err="1">
                <a:solidFill>
                  <a:schemeClr val="bg1"/>
                </a:solidFill>
              </a:rPr>
              <a:t>measurements</a:t>
            </a:r>
            <a:r>
              <a:rPr lang="it-IT" sz="1400" dirty="0">
                <a:solidFill>
                  <a:schemeClr val="bg1"/>
                </a:solidFill>
              </a:rPr>
              <a:t> </a:t>
            </a:r>
            <a:r>
              <a:rPr lang="it-IT" sz="1400" dirty="0" err="1">
                <a:solidFill>
                  <a:schemeClr val="bg1"/>
                </a:solidFill>
              </a:rPr>
              <a:t>between</a:t>
            </a:r>
            <a:r>
              <a:rPr lang="it-IT" sz="1400" dirty="0">
                <a:solidFill>
                  <a:schemeClr val="bg1"/>
                </a:solidFill>
              </a:rPr>
              <a:t> micro-FTIR and Raman on a </a:t>
            </a:r>
            <a:r>
              <a:rPr lang="it-IT" sz="1400" dirty="0" err="1">
                <a:solidFill>
                  <a:schemeClr val="bg1"/>
                </a:solidFill>
              </a:rPr>
              <a:t>natural</a:t>
            </a:r>
            <a:r>
              <a:rPr lang="it-IT" sz="1400" dirty="0">
                <a:solidFill>
                  <a:schemeClr val="bg1"/>
                </a:solidFill>
              </a:rPr>
              <a:t> sample </a:t>
            </a:r>
          </a:p>
        </p:txBody>
      </p:sp>
    </p:spTree>
    <p:extLst>
      <p:ext uri="{BB962C8B-B14F-4D97-AF65-F5344CB8AC3E}">
        <p14:creationId xmlns:p14="http://schemas.microsoft.com/office/powerpoint/2010/main" val="2035215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grey background&#10;&#10;AI-generated content may be incorrect.">
            <a:extLst>
              <a:ext uri="{FF2B5EF4-FFF2-40B4-BE49-F238E27FC236}">
                <a16:creationId xmlns:a16="http://schemas.microsoft.com/office/drawing/2014/main" id="{9EFAEDB4-E43B-6933-AFEE-0A0E7E2A7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685AACC2-E3CC-B46F-9860-7A98CBEA141B}"/>
              </a:ext>
            </a:extLst>
          </p:cNvPr>
          <p:cNvSpPr/>
          <p:nvPr/>
        </p:nvSpPr>
        <p:spPr>
          <a:xfrm>
            <a:off x="0" y="0"/>
            <a:ext cx="12192000" cy="6858000"/>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2" name="Picture 4">
            <a:extLst>
              <a:ext uri="{FF2B5EF4-FFF2-40B4-BE49-F238E27FC236}">
                <a16:creationId xmlns:a16="http://schemas.microsoft.com/office/drawing/2014/main" id="{7F2E6518-3DDE-2C95-6A0A-06B891157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1745" y="1326485"/>
            <a:ext cx="2338313" cy="10951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20A08F2-F657-E2E1-2306-3629FA5F1560}"/>
              </a:ext>
            </a:extLst>
          </p:cNvPr>
          <p:cNvSpPr txBox="1"/>
          <p:nvPr/>
        </p:nvSpPr>
        <p:spPr>
          <a:xfrm>
            <a:off x="127820" y="120003"/>
            <a:ext cx="2908681" cy="461665"/>
          </a:xfrm>
          <a:prstGeom prst="rect">
            <a:avLst/>
          </a:prstGeom>
          <a:noFill/>
        </p:spPr>
        <p:txBody>
          <a:bodyPr wrap="none" rtlCol="0">
            <a:spAutoFit/>
          </a:bodyPr>
          <a:lstStyle/>
          <a:p>
            <a:r>
              <a:rPr lang="it-IT" sz="2400" dirty="0">
                <a:solidFill>
                  <a:schemeClr val="bg1"/>
                </a:solidFill>
              </a:rPr>
              <a:t>CURATION</a:t>
            </a:r>
            <a:r>
              <a:rPr lang="it-IT" dirty="0">
                <a:solidFill>
                  <a:schemeClr val="bg1"/>
                </a:solidFill>
              </a:rPr>
              <a:t> </a:t>
            </a:r>
            <a:r>
              <a:rPr lang="it-IT" sz="2400" dirty="0">
                <a:solidFill>
                  <a:schemeClr val="bg1"/>
                </a:solidFill>
              </a:rPr>
              <a:t>FACILITY </a:t>
            </a:r>
            <a:endParaRPr lang="it-IT" dirty="0">
              <a:solidFill>
                <a:schemeClr val="bg1"/>
              </a:solidFill>
            </a:endParaRPr>
          </a:p>
        </p:txBody>
      </p:sp>
      <p:sp>
        <p:nvSpPr>
          <p:cNvPr id="7" name="TextBox 6">
            <a:extLst>
              <a:ext uri="{FF2B5EF4-FFF2-40B4-BE49-F238E27FC236}">
                <a16:creationId xmlns:a16="http://schemas.microsoft.com/office/drawing/2014/main" id="{6F6254F7-A83F-44E1-06DA-EBFC628E26FA}"/>
              </a:ext>
            </a:extLst>
          </p:cNvPr>
          <p:cNvSpPr txBox="1"/>
          <p:nvPr/>
        </p:nvSpPr>
        <p:spPr>
          <a:xfrm>
            <a:off x="5474603" y="2884801"/>
            <a:ext cx="1560235" cy="584775"/>
          </a:xfrm>
          <a:prstGeom prst="rect">
            <a:avLst/>
          </a:prstGeom>
          <a:noFill/>
        </p:spPr>
        <p:txBody>
          <a:bodyPr wrap="none" rtlCol="0">
            <a:spAutoFit/>
          </a:bodyPr>
          <a:lstStyle/>
          <a:p>
            <a:r>
              <a:rPr lang="it-IT" sz="3200" dirty="0">
                <a:solidFill>
                  <a:schemeClr val="bg1"/>
                </a:solidFill>
              </a:rPr>
              <a:t>HOBBY </a:t>
            </a:r>
          </a:p>
        </p:txBody>
      </p:sp>
      <p:cxnSp>
        <p:nvCxnSpPr>
          <p:cNvPr id="3" name="Straight Connector 2">
            <a:extLst>
              <a:ext uri="{FF2B5EF4-FFF2-40B4-BE49-F238E27FC236}">
                <a16:creationId xmlns:a16="http://schemas.microsoft.com/office/drawing/2014/main" id="{4F5CC97B-4A84-B9FB-76B8-CE60EAB8D17F}"/>
              </a:ext>
            </a:extLst>
          </p:cNvPr>
          <p:cNvCxnSpPr>
            <a:cxnSpLocks/>
          </p:cNvCxnSpPr>
          <p:nvPr/>
        </p:nvCxnSpPr>
        <p:spPr>
          <a:xfrm>
            <a:off x="289146" y="581668"/>
            <a:ext cx="256055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B70168C0-189B-8DD8-7DCD-5A6478125FDF}"/>
              </a:ext>
            </a:extLst>
          </p:cNvPr>
          <p:cNvSpPr txBox="1"/>
          <p:nvPr/>
        </p:nvSpPr>
        <p:spPr>
          <a:xfrm>
            <a:off x="127820" y="781323"/>
            <a:ext cx="7624568" cy="2031325"/>
          </a:xfrm>
          <a:prstGeom prst="rect">
            <a:avLst/>
          </a:prstGeom>
          <a:noFill/>
        </p:spPr>
        <p:txBody>
          <a:bodyPr wrap="square" rtlCol="0">
            <a:spAutoFit/>
          </a:bodyPr>
          <a:lstStyle/>
          <a:p>
            <a:r>
              <a:rPr lang="it-IT" dirty="0">
                <a:solidFill>
                  <a:schemeClr val="bg1"/>
                </a:solidFill>
              </a:rPr>
              <a:t>Prato (FI) </a:t>
            </a:r>
            <a:r>
              <a:rPr lang="it-IT" dirty="0" err="1">
                <a:solidFill>
                  <a:schemeClr val="bg1"/>
                </a:solidFill>
              </a:rPr>
              <a:t>will</a:t>
            </a:r>
            <a:r>
              <a:rPr lang="it-IT" dirty="0">
                <a:solidFill>
                  <a:schemeClr val="bg1"/>
                </a:solidFill>
              </a:rPr>
              <a:t> </a:t>
            </a:r>
            <a:r>
              <a:rPr lang="it-IT" dirty="0" err="1">
                <a:solidFill>
                  <a:schemeClr val="bg1"/>
                </a:solidFill>
              </a:rPr>
              <a:t>host</a:t>
            </a:r>
            <a:r>
              <a:rPr lang="it-IT" dirty="0">
                <a:solidFill>
                  <a:schemeClr val="bg1"/>
                </a:solidFill>
              </a:rPr>
              <a:t> the first </a:t>
            </a:r>
            <a:r>
              <a:rPr lang="it-IT" dirty="0" err="1">
                <a:solidFill>
                  <a:schemeClr val="bg1"/>
                </a:solidFill>
              </a:rPr>
              <a:t>Italian</a:t>
            </a:r>
            <a:r>
              <a:rPr lang="it-IT" dirty="0">
                <a:solidFill>
                  <a:schemeClr val="bg1"/>
                </a:solidFill>
              </a:rPr>
              <a:t> </a:t>
            </a:r>
            <a:r>
              <a:rPr lang="it-IT" dirty="0" err="1">
                <a:solidFill>
                  <a:schemeClr val="bg1"/>
                </a:solidFill>
              </a:rPr>
              <a:t>curation</a:t>
            </a:r>
            <a:r>
              <a:rPr lang="it-IT" dirty="0">
                <a:solidFill>
                  <a:schemeClr val="bg1"/>
                </a:solidFill>
              </a:rPr>
              <a:t> facility for </a:t>
            </a:r>
            <a:r>
              <a:rPr lang="it-IT" dirty="0" err="1">
                <a:solidFill>
                  <a:schemeClr val="bg1"/>
                </a:solidFill>
              </a:rPr>
              <a:t>extraterrestrial</a:t>
            </a:r>
            <a:r>
              <a:rPr lang="it-IT" dirty="0">
                <a:solidFill>
                  <a:schemeClr val="bg1"/>
                </a:solidFill>
              </a:rPr>
              <a:t> </a:t>
            </a:r>
            <a:r>
              <a:rPr lang="it-IT" dirty="0" err="1">
                <a:solidFill>
                  <a:schemeClr val="bg1"/>
                </a:solidFill>
              </a:rPr>
              <a:t>material</a:t>
            </a:r>
            <a:r>
              <a:rPr lang="it-IT" dirty="0">
                <a:solidFill>
                  <a:schemeClr val="bg1"/>
                </a:solidFill>
              </a:rPr>
              <a:t>.</a:t>
            </a:r>
          </a:p>
          <a:p>
            <a:r>
              <a:rPr lang="it-IT" dirty="0">
                <a:solidFill>
                  <a:schemeClr val="bg1"/>
                </a:solidFill>
              </a:rPr>
              <a:t>  </a:t>
            </a:r>
          </a:p>
          <a:p>
            <a:r>
              <a:rPr lang="it-IT" dirty="0">
                <a:solidFill>
                  <a:schemeClr val="bg1"/>
                </a:solidFill>
              </a:rPr>
              <a:t>I </a:t>
            </a:r>
            <a:r>
              <a:rPr lang="it-IT" dirty="0" err="1">
                <a:solidFill>
                  <a:schemeClr val="bg1"/>
                </a:solidFill>
              </a:rPr>
              <a:t>will</a:t>
            </a:r>
            <a:r>
              <a:rPr lang="it-IT" dirty="0">
                <a:solidFill>
                  <a:schemeClr val="bg1"/>
                </a:solidFill>
              </a:rPr>
              <a:t>:</a:t>
            </a:r>
          </a:p>
          <a:p>
            <a:pPr marL="285750" indent="-285750">
              <a:buFont typeface="Arial" panose="020B0604020202020204" pitchFamily="34" charset="0"/>
              <a:buChar char="•"/>
            </a:pPr>
            <a:r>
              <a:rPr lang="it-IT" dirty="0" err="1">
                <a:solidFill>
                  <a:schemeClr val="bg1"/>
                </a:solidFill>
              </a:rPr>
              <a:t>Develop</a:t>
            </a:r>
            <a:r>
              <a:rPr lang="it-IT" dirty="0">
                <a:solidFill>
                  <a:schemeClr val="bg1"/>
                </a:solidFill>
              </a:rPr>
              <a:t> </a:t>
            </a:r>
            <a:r>
              <a:rPr lang="it-IT" dirty="0" err="1">
                <a:solidFill>
                  <a:schemeClr val="bg1"/>
                </a:solidFill>
              </a:rPr>
              <a:t>protocols</a:t>
            </a:r>
            <a:r>
              <a:rPr lang="it-IT" dirty="0">
                <a:solidFill>
                  <a:schemeClr val="bg1"/>
                </a:solidFill>
              </a:rPr>
              <a:t> for </a:t>
            </a:r>
            <a:r>
              <a:rPr lang="it-IT" dirty="0" err="1">
                <a:solidFill>
                  <a:schemeClr val="bg1"/>
                </a:solidFill>
              </a:rPr>
              <a:t>manipulation</a:t>
            </a:r>
            <a:r>
              <a:rPr lang="it-IT" dirty="0">
                <a:solidFill>
                  <a:schemeClr val="bg1"/>
                </a:solidFill>
              </a:rPr>
              <a:t> and </a:t>
            </a:r>
            <a:r>
              <a:rPr lang="it-IT" dirty="0" err="1">
                <a:solidFill>
                  <a:schemeClr val="bg1"/>
                </a:solidFill>
              </a:rPr>
              <a:t>preliminarly</a:t>
            </a:r>
            <a:r>
              <a:rPr lang="it-IT" dirty="0">
                <a:solidFill>
                  <a:schemeClr val="bg1"/>
                </a:solidFill>
              </a:rPr>
              <a:t> </a:t>
            </a:r>
            <a:r>
              <a:rPr lang="it-IT" dirty="0" err="1">
                <a:solidFill>
                  <a:schemeClr val="bg1"/>
                </a:solidFill>
              </a:rPr>
              <a:t>analysis</a:t>
            </a:r>
            <a:r>
              <a:rPr lang="it-IT" dirty="0">
                <a:solidFill>
                  <a:schemeClr val="bg1"/>
                </a:solidFill>
              </a:rPr>
              <a:t> of </a:t>
            </a:r>
            <a:r>
              <a:rPr lang="it-IT" dirty="0" err="1">
                <a:solidFill>
                  <a:schemeClr val="bg1"/>
                </a:solidFill>
              </a:rPr>
              <a:t>extraterrestrial</a:t>
            </a:r>
            <a:r>
              <a:rPr lang="it-IT" dirty="0">
                <a:solidFill>
                  <a:schemeClr val="bg1"/>
                </a:solidFill>
              </a:rPr>
              <a:t> </a:t>
            </a:r>
            <a:r>
              <a:rPr lang="it-IT" dirty="0" err="1">
                <a:solidFill>
                  <a:schemeClr val="bg1"/>
                </a:solidFill>
              </a:rPr>
              <a:t>material</a:t>
            </a:r>
            <a:r>
              <a:rPr lang="it-IT" dirty="0">
                <a:solidFill>
                  <a:schemeClr val="bg1"/>
                </a:solidFill>
              </a:rPr>
              <a:t>.</a:t>
            </a:r>
          </a:p>
          <a:p>
            <a:pPr marL="285750" indent="-285750">
              <a:buFont typeface="Arial" panose="020B0604020202020204" pitchFamily="34" charset="0"/>
              <a:buChar char="•"/>
            </a:pPr>
            <a:r>
              <a:rPr lang="it-IT" dirty="0" err="1">
                <a:solidFill>
                  <a:schemeClr val="bg1"/>
                </a:solidFill>
              </a:rPr>
              <a:t>Define</a:t>
            </a:r>
            <a:r>
              <a:rPr lang="it-IT" dirty="0">
                <a:solidFill>
                  <a:schemeClr val="bg1"/>
                </a:solidFill>
              </a:rPr>
              <a:t> </a:t>
            </a:r>
            <a:r>
              <a:rPr lang="it-IT" dirty="0" err="1">
                <a:solidFill>
                  <a:schemeClr val="bg1"/>
                </a:solidFill>
              </a:rPr>
              <a:t>procedures</a:t>
            </a:r>
            <a:r>
              <a:rPr lang="it-IT" dirty="0">
                <a:solidFill>
                  <a:schemeClr val="bg1"/>
                </a:solidFill>
              </a:rPr>
              <a:t> to </a:t>
            </a:r>
            <a:r>
              <a:rPr lang="it-IT" dirty="0" err="1">
                <a:solidFill>
                  <a:schemeClr val="bg1"/>
                </a:solidFill>
              </a:rPr>
              <a:t>guarantee</a:t>
            </a:r>
            <a:r>
              <a:rPr lang="it-IT" dirty="0">
                <a:solidFill>
                  <a:schemeClr val="bg1"/>
                </a:solidFill>
              </a:rPr>
              <a:t> </a:t>
            </a:r>
            <a:r>
              <a:rPr lang="it-IT" dirty="0" err="1">
                <a:solidFill>
                  <a:schemeClr val="bg1"/>
                </a:solidFill>
              </a:rPr>
              <a:t>preservation</a:t>
            </a:r>
            <a:r>
              <a:rPr lang="it-IT" dirty="0">
                <a:solidFill>
                  <a:schemeClr val="bg1"/>
                </a:solidFill>
              </a:rPr>
              <a:t> and </a:t>
            </a:r>
            <a:r>
              <a:rPr lang="it-IT" dirty="0" err="1">
                <a:solidFill>
                  <a:schemeClr val="bg1"/>
                </a:solidFill>
              </a:rPr>
              <a:t>avoid</a:t>
            </a:r>
            <a:r>
              <a:rPr lang="it-IT" dirty="0">
                <a:solidFill>
                  <a:schemeClr val="bg1"/>
                </a:solidFill>
              </a:rPr>
              <a:t> </a:t>
            </a:r>
            <a:r>
              <a:rPr lang="it-IT" dirty="0" err="1">
                <a:solidFill>
                  <a:schemeClr val="bg1"/>
                </a:solidFill>
              </a:rPr>
              <a:t>contamination</a:t>
            </a:r>
            <a:endParaRPr lang="it-IT" dirty="0">
              <a:solidFill>
                <a:schemeClr val="bg1"/>
              </a:solidFill>
            </a:endParaRPr>
          </a:p>
        </p:txBody>
      </p:sp>
      <p:pic>
        <p:nvPicPr>
          <p:cNvPr id="1026" name="Picture 2" descr="LeBron James - Wikipedia">
            <a:extLst>
              <a:ext uri="{FF2B5EF4-FFF2-40B4-BE49-F238E27FC236}">
                <a16:creationId xmlns:a16="http://schemas.microsoft.com/office/drawing/2014/main" id="{1DD9D685-D3A5-F6CD-1E0E-08F8EA1186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1919" y="3920859"/>
            <a:ext cx="2353146" cy="27253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come Gym, Finland – Gymleco">
            <a:extLst>
              <a:ext uri="{FF2B5EF4-FFF2-40B4-BE49-F238E27FC236}">
                <a16:creationId xmlns:a16="http://schemas.microsoft.com/office/drawing/2014/main" id="{85498920-0A4D-9339-4928-847E00C295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582" y="3830042"/>
            <a:ext cx="2430192" cy="24301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magini di Sport - Download gratuiti su Freepik">
            <a:extLst>
              <a:ext uri="{FF2B5EF4-FFF2-40B4-BE49-F238E27FC236}">
                <a16:creationId xmlns:a16="http://schemas.microsoft.com/office/drawing/2014/main" id="{D52313A6-7F67-48FD-8008-A22F28BF96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4014" y="3748141"/>
            <a:ext cx="3582830" cy="23336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roup of people standing in a desert&#10;&#10;AI-generated content may be incorrect.">
            <a:extLst>
              <a:ext uri="{FF2B5EF4-FFF2-40B4-BE49-F238E27FC236}">
                <a16:creationId xmlns:a16="http://schemas.microsoft.com/office/drawing/2014/main" id="{3C52207B-D38D-A397-E94A-C798B99C53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2757" y="3404936"/>
            <a:ext cx="2460302" cy="3280403"/>
          </a:xfrm>
          <a:prstGeom prst="rect">
            <a:avLst/>
          </a:prstGeom>
        </p:spPr>
      </p:pic>
      <p:pic>
        <p:nvPicPr>
          <p:cNvPr id="13" name="Picture 12" descr="A group of people posing for a photo&#10;&#10;AI-generated content may be incorrect.">
            <a:extLst>
              <a:ext uri="{FF2B5EF4-FFF2-40B4-BE49-F238E27FC236}">
                <a16:creationId xmlns:a16="http://schemas.microsoft.com/office/drawing/2014/main" id="{7BBF4C7A-B343-AB18-1B72-1F68D8E838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6970" y="3723719"/>
            <a:ext cx="3523782" cy="2642836"/>
          </a:xfrm>
          <a:prstGeom prst="rect">
            <a:avLst/>
          </a:prstGeom>
        </p:spPr>
      </p:pic>
      <p:pic>
        <p:nvPicPr>
          <p:cNvPr id="6" name="Picture 4" descr="Università degli Studi di Firenze - EnSiEL">
            <a:extLst>
              <a:ext uri="{FF2B5EF4-FFF2-40B4-BE49-F238E27FC236}">
                <a16:creationId xmlns:a16="http://schemas.microsoft.com/office/drawing/2014/main" id="{112E442B-8157-FD73-ABEF-E39FFEEF3F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72908" y="92849"/>
            <a:ext cx="1673027" cy="8142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me - Unipi Store">
            <a:extLst>
              <a:ext uri="{FF2B5EF4-FFF2-40B4-BE49-F238E27FC236}">
                <a16:creationId xmlns:a16="http://schemas.microsoft.com/office/drawing/2014/main" id="{6849E768-3F4E-17A5-A49C-A4DAD4AA7A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87731" y="136228"/>
            <a:ext cx="1258165" cy="6699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ogo INAF — Italiano">
            <a:extLst>
              <a:ext uri="{FF2B5EF4-FFF2-40B4-BE49-F238E27FC236}">
                <a16:creationId xmlns:a16="http://schemas.microsoft.com/office/drawing/2014/main" id="{544F2F86-1D4D-D8CA-991B-1E6B7F8E09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3853" y="629935"/>
            <a:ext cx="3073398" cy="16087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omune di Prato - Organizzazioni - OpenData - Regione Toscana">
            <a:extLst>
              <a:ext uri="{FF2B5EF4-FFF2-40B4-BE49-F238E27FC236}">
                <a16:creationId xmlns:a16="http://schemas.microsoft.com/office/drawing/2014/main" id="{56481CCA-66E6-687A-04D1-3C6A44BE73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39576" y="942388"/>
            <a:ext cx="1652906" cy="132364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9A914EA1-6B1B-5408-09C7-710982F37A8F}"/>
              </a:ext>
            </a:extLst>
          </p:cNvPr>
          <p:cNvGrpSpPr/>
          <p:nvPr/>
        </p:nvGrpSpPr>
        <p:grpSpPr>
          <a:xfrm>
            <a:off x="9262515" y="26393"/>
            <a:ext cx="1160480" cy="1191608"/>
            <a:chOff x="9548753" y="2209237"/>
            <a:chExt cx="3048000" cy="3048000"/>
          </a:xfrm>
        </p:grpSpPr>
        <p:sp>
          <p:nvSpPr>
            <p:cNvPr id="16" name="Rectangle 15">
              <a:extLst>
                <a:ext uri="{FF2B5EF4-FFF2-40B4-BE49-F238E27FC236}">
                  <a16:creationId xmlns:a16="http://schemas.microsoft.com/office/drawing/2014/main" id="{406B3ED3-8EEB-29F1-B8AC-BC783DE8EB4C}"/>
                </a:ext>
              </a:extLst>
            </p:cNvPr>
            <p:cNvSpPr/>
            <p:nvPr/>
          </p:nvSpPr>
          <p:spPr>
            <a:xfrm>
              <a:off x="10244082" y="2277241"/>
              <a:ext cx="1636111" cy="884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Picture 16">
              <a:extLst>
                <a:ext uri="{FF2B5EF4-FFF2-40B4-BE49-F238E27FC236}">
                  <a16:creationId xmlns:a16="http://schemas.microsoft.com/office/drawing/2014/main" id="{B8C51716-D6F0-B06F-F4E2-3D8CE1B775B2}"/>
                </a:ext>
              </a:extLst>
            </p:cNvPr>
            <p:cNvPicPr>
              <a:picLocks noChangeAspect="1"/>
            </p:cNvPicPr>
            <p:nvPr/>
          </p:nvPicPr>
          <p:blipFill>
            <a:blip r:embed="rId14"/>
            <a:stretch>
              <a:fillRect/>
            </a:stretch>
          </p:blipFill>
          <p:spPr>
            <a:xfrm>
              <a:off x="9548753" y="2209237"/>
              <a:ext cx="3048000" cy="3048000"/>
            </a:xfrm>
            <a:prstGeom prst="rect">
              <a:avLst/>
            </a:prstGeom>
          </p:spPr>
        </p:pic>
      </p:grpSp>
    </p:spTree>
    <p:extLst>
      <p:ext uri="{BB962C8B-B14F-4D97-AF65-F5344CB8AC3E}">
        <p14:creationId xmlns:p14="http://schemas.microsoft.com/office/powerpoint/2010/main" val="350870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1088</TotalTime>
  <Words>1281</Words>
  <Application>Microsoft Office PowerPoint</Application>
  <PresentationFormat>Widescreen</PresentationFormat>
  <Paragraphs>76</Paragraphs>
  <Slides>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Aptos</vt:lpstr>
      <vt:lpstr>Aptos Display</vt:lpstr>
      <vt:lpstr>Arial</vt:lpstr>
      <vt:lpstr>Cambria Math</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Francesco Renzi</dc:creator>
  <cp:lastModifiedBy>Francesco Renzi</cp:lastModifiedBy>
  <cp:revision>1</cp:revision>
  <dcterms:created xsi:type="dcterms:W3CDTF">2025-11-19T16:06:46Z</dcterms:created>
  <dcterms:modified xsi:type="dcterms:W3CDTF">2025-11-29T14:18:34Z</dcterms:modified>
</cp:coreProperties>
</file>